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comments/comment1.xml" ContentType="application/vnd.openxmlformats-officedocument.presentationml.comments+xml"/>
  <Override PartName="/ppt/comments/comment10.xml" ContentType="application/vnd.openxmlformats-officedocument.presentationml.comments+xml"/>
  <Override PartName="/ppt/comments/comment11.xml" ContentType="application/vnd.openxmlformats-officedocument.presentationml.comments+xml"/>
  <Override PartName="/ppt/comments/comment12.xml" ContentType="application/vnd.openxmlformats-officedocument.presentationml.comments+xml"/>
  <Override PartName="/ppt/comments/comment13.xml" ContentType="application/vnd.openxmlformats-officedocument.presentationml.comments+xml"/>
  <Override PartName="/ppt/comments/comment14.xml" ContentType="application/vnd.openxmlformats-officedocument.presentationml.comments+xml"/>
  <Override PartName="/ppt/comments/comment15.xml" ContentType="application/vnd.openxmlformats-officedocument.presentationml.comments+xml"/>
  <Override PartName="/ppt/comments/comment16.xml" ContentType="application/vnd.openxmlformats-officedocument.presentationml.comments+xml"/>
  <Override PartName="/ppt/comments/comment17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comments/comment4.xml" ContentType="application/vnd.openxmlformats-officedocument.presentationml.comments+xml"/>
  <Override PartName="/ppt/comments/comment5.xml" ContentType="application/vnd.openxmlformats-officedocument.presentationml.comments+xml"/>
  <Override PartName="/ppt/comments/comment6.xml" ContentType="application/vnd.openxmlformats-officedocument.presentationml.comments+xml"/>
  <Override PartName="/ppt/comments/comment7.xml" ContentType="application/vnd.openxmlformats-officedocument.presentationml.comments+xml"/>
  <Override PartName="/ppt/comments/comment8.xml" ContentType="application/vnd.openxmlformats-officedocument.presentationml.comments+xml"/>
  <Override PartName="/ppt/comments/comment9.xml" ContentType="application/vnd.openxmlformats-officedocument.presentationml.comments+xml"/>
  <Override PartName="/ppt/embeddings/oleObject1.wdp" ContentType="image/vnd.ms-photo"/>
  <Override PartName="/ppt/embeddings/oleObject2.wdp" ContentType="image/vnd.ms-photo"/>
  <Override PartName="/ppt/embeddings/oleObject3.wdp" ContentType="image/vnd.ms-photo"/>
  <Override PartName="/ppt/embeddings/oleObject4.wdp" ContentType="image/vnd.ms-photo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48" r:id="rId1"/>
    <p:sldMasterId id="2147483672" r:id="rId2"/>
  </p:sldMasterIdLst>
  <p:sldIdLst>
    <p:sldId id="283" r:id="rId3"/>
    <p:sldId id="284" r:id="rId4"/>
    <p:sldId id="285" r:id="rId5"/>
    <p:sldId id="287" r:id="rId6"/>
    <p:sldId id="286" r:id="rId7"/>
    <p:sldId id="296" r:id="rId8"/>
    <p:sldId id="292" r:id="rId9"/>
    <p:sldId id="294" r:id="rId10"/>
    <p:sldId id="295" r:id="rId11"/>
    <p:sldId id="293" r:id="rId12"/>
    <p:sldId id="274" r:id="rId13"/>
    <p:sldId id="288" r:id="rId14"/>
    <p:sldId id="289" r:id="rId15"/>
    <p:sldId id="291" r:id="rId16"/>
    <p:sldId id="290" r:id="rId17"/>
    <p:sldId id="275" r:id="rId18"/>
    <p:sldId id="276" r:id="rId19"/>
    <p:sldId id="277" r:id="rId20"/>
    <p:sldId id="278" r:id="rId21"/>
    <p:sldId id="279" r:id="rId22"/>
    <p:sldId id="281" r:id="rId23"/>
    <p:sldId id="282" r:id="rId2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mAuthor id="1" name="강식" initials="강" lastIdx="38" clrIdx="0"/>
  <p:cmAuthor id="2" name="DUKYOON" initials="D" lastIdx="1" clrIdx="1"/>
  <p:cmAuthor id="3" name="신강식" initials="신" lastIdx="2" clrIdx="2"/>
  <p:cmAuthor id="4" name="강동현" initials="강" lastIdx="1" clrIdx="3"/>
</p:cmAuthorLst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present/>
    <p:sldAll/>
    <p:penClr>
      <a:prstClr val="red"/>
    </p:penClr>
    <p:extLst>
      <p:ext uri="{2FDB2607-1784-4EEB-B798-7EB5836EED8A}">
        <p14:showMediaCtrls xmlns:p14="http://schemas.microsoft.com/office/powerpoint/2010/main" val="1"/>
      </p:ext>
    </p:extLst>
  </p:showPr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horzBarState="maximized">
    <p:restoredLeft sz="7994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1104" y="78"/>
      </p:cViewPr>
      <p:guideLst>
        <p:guide orient="horz" pos="2158"/>
        <p:guide pos="383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slide" Target="slides/slide11.xml"  /><Relationship Id="rId14" Type="http://schemas.openxmlformats.org/officeDocument/2006/relationships/slide" Target="slides/slide12.xml"  /><Relationship Id="rId15" Type="http://schemas.openxmlformats.org/officeDocument/2006/relationships/slide" Target="slides/slide13.xml"  /><Relationship Id="rId16" Type="http://schemas.openxmlformats.org/officeDocument/2006/relationships/slide" Target="slides/slide14.xml"  /><Relationship Id="rId17" Type="http://schemas.openxmlformats.org/officeDocument/2006/relationships/slide" Target="slides/slide15.xml"  /><Relationship Id="rId18" Type="http://schemas.openxmlformats.org/officeDocument/2006/relationships/slide" Target="slides/slide16.xml"  /><Relationship Id="rId19" Type="http://schemas.openxmlformats.org/officeDocument/2006/relationships/slide" Target="slides/slide17.xml"  /><Relationship Id="rId2" Type="http://schemas.openxmlformats.org/officeDocument/2006/relationships/slideMaster" Target="slideMasters/slideMaster2.xml"  /><Relationship Id="rId20" Type="http://schemas.openxmlformats.org/officeDocument/2006/relationships/slide" Target="slides/slide18.xml"  /><Relationship Id="rId21" Type="http://schemas.openxmlformats.org/officeDocument/2006/relationships/slide" Target="slides/slide19.xml"  /><Relationship Id="rId22" Type="http://schemas.openxmlformats.org/officeDocument/2006/relationships/slide" Target="slides/slide20.xml"  /><Relationship Id="rId23" Type="http://schemas.openxmlformats.org/officeDocument/2006/relationships/slide" Target="slides/slide21.xml"  /><Relationship Id="rId24" Type="http://schemas.openxmlformats.org/officeDocument/2006/relationships/slide" Target="slides/slide22.xml"  /><Relationship Id="rId25" Type="http://schemas.openxmlformats.org/officeDocument/2006/relationships/commentAuthors" Target="commentAuthors.xml"  /><Relationship Id="rId26" Type="http://schemas.openxmlformats.org/officeDocument/2006/relationships/presProps" Target="presProps.xml"  /><Relationship Id="rId27" Type="http://schemas.openxmlformats.org/officeDocument/2006/relationships/viewProps" Target="viewProps.xml"  /><Relationship Id="rId28" Type="http://schemas.openxmlformats.org/officeDocument/2006/relationships/theme" Target="theme/theme1.xml"  /><Relationship Id="rId29" Type="http://schemas.openxmlformats.org/officeDocument/2006/relationships/tableStyles" Target="tableStyles.xml"  /><Relationship Id="rId3" Type="http://schemas.openxmlformats.org/officeDocument/2006/relationships/slide" Target="slides/slide1.xml"  /><Relationship Id="rId4" Type="http://schemas.openxmlformats.org/officeDocument/2006/relationships/slide" Target="slides/slide2.xml"  /><Relationship Id="rId5" Type="http://schemas.openxmlformats.org/officeDocument/2006/relationships/slide" Target="slides/slide3.xml"  /><Relationship Id="rId6" Type="http://schemas.openxmlformats.org/officeDocument/2006/relationships/slide" Target="slides/slide4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comments/comment1.xml><?xml version="1.0" encoding="utf-8"?>
<p:cmLs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m authorId="1" dt="2021-01-13T16:50:35.607" idx="24">
    <p:pos x="7405" y="196"/>
    <p:text>이미지와 도형을 겹쳐 올린 후, 이미지 선택 → Shift 누른 상태에서 도형 선택 → 도형 병합 → 교차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10.xml><?xml version="1.0" encoding="utf-8"?>
<p:cmLs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m authorId="1" dt="2021-01-13T16:50:35.607" idx="37">
    <p:pos x="7405" y="196"/>
    <p:text>이미지와 도형을 겹쳐 올린 후, 이미지 선택 → Shift 누른 상태에서 도형 선택 → 도형 병합 → 교차</p:text>
  </p:cm>
</p:cmLst>
</file>

<file path=ppt/comments/comment11.xml><?xml version="1.0" encoding="utf-8"?>
<p:cmLs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m authorId="1" dt="2021-01-13T16:50:35.607" idx="36">
    <p:pos x="7405" y="196"/>
    <p:text>이미지와 도형을 겹쳐 올린 후, 이미지 선택 → Shift 누른 상태에서 도형 선택 → 도형 병합 → 교차</p:text>
  </p:cm>
</p:cmLst>
</file>

<file path=ppt/comments/comment12.xml><?xml version="1.0" encoding="utf-8"?>
<p:cmLs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m authorId="1" dt="2021-01-13T16:50:35.607" idx="35">
    <p:pos x="7405" y="196"/>
    <p:text>이미지와 도형을 겹쳐 올린 후, 이미지 선택 → Shift 누른 상태에서 도형 선택 → 도형 병합 → 교차</p:text>
  </p:cm>
</p:cmLst>
</file>

<file path=ppt/comments/comment13.xml><?xml version="1.0" encoding="utf-8"?>
<p:cmLs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m authorId="1" dt="2021-01-13T16:35:52.890" idx="8">
    <p:pos x="1002" y="526"/>
    <p:text>이력서를 입력해주세요</p:text>
    <p:extLst>
      <p:ext uri="{C676402C-5697-4E1C-873F-D02D1690AC5C}">
        <p15:threadingInfo xmlns:p15="http://schemas.microsoft.com/office/powerpoint/2012/main" timeZoneBias="-540"/>
      </p:ext>
    </p:extLst>
  </p:cm>
  <p:cm authorId="1" dt="2021-01-13T16:37:01.341" idx="10">
    <p:pos x="1882" y="1349"/>
    <p:text>프로필 사진을 삽입한 뒤, 원형도형으로 잘라주세요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14.xml><?xml version="1.0" encoding="utf-8"?>
<p:cmLs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m authorId="1" dt="2021-01-13T16:50:35.607" idx="12">
    <p:pos x="7405" y="196"/>
    <p:text>이미지와 도형을 겹쳐 올린 후, 이미지 선택 → Shift 누른 상태에서 도형 선택 → 도형 병합 → 교차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15.xml><?xml version="1.0" encoding="utf-8"?>
<p:cmLs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m authorId="1" dt="2021-01-13T16:33:35.498" idx="1">
    <p:pos x="6211" y="2635"/>
    <p:text>프로젝트에 사용한 컬러를 넣어주세요</p:text>
    <p:extLst>
      <p:ext uri="{C676402C-5697-4E1C-873F-D02D1690AC5C}">
        <p15:threadingInfo xmlns:p15="http://schemas.microsoft.com/office/powerpoint/2012/main" timeZoneBias="-540"/>
      </p:ext>
    </p:extLst>
  </p:cm>
  <p:cm authorId="1" dt="2021-01-13T16:33:53.132" idx="3">
    <p:pos x="3381" y="2506"/>
    <p:text>로고나 CI에 대한 설명을 해주세요</p:text>
    <p:extLst>
      <p:ext uri="{C676402C-5697-4E1C-873F-D02D1690AC5C}">
        <p15:threadingInfo xmlns:p15="http://schemas.microsoft.com/office/powerpoint/2012/main" timeZoneBias="-540"/>
      </p:ext>
    </p:extLst>
  </p:cm>
  <p:cm authorId="1" dt="2021-01-13T16:34:09.484" idx="4">
    <p:pos x="6403" y="747"/>
    <p:text>프로젝트 로고를 넣어주세요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16.xml><?xml version="1.0" encoding="utf-8"?>
<p:cmLs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m authorId="3" dt="2021-06-11T14:17:47.140" idx="1">
    <p:pos x="6904" y="2258"/>
    <p:text>ctrl + 클릭하시면 다운로드 페이지로 이동합니다.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17.xml><?xml version="1.0" encoding="utf-8"?>
<p:cmLs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m authorId="4" dt="2022-03-21T16:42:42.306" idx="1">
    <p:pos x="2391" y="1503"/>
    <p:text>검색창을 ctrl + 클릭하시면 파파타랩스 컨설팅 페이지로 이동합니다.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2.xml><?xml version="1.0" encoding="utf-8"?>
<p:cmLs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m authorId="1" dt="2021-01-13T16:50:35.607" idx="23">
    <p:pos x="7405" y="196"/>
    <p:text>이미지와 도형을 겹쳐 올린 후, 이미지 선택 → Shift 누른 상태에서 도형 선택 → 도형 병합 → 교차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3.xml><?xml version="1.0" encoding="utf-8"?>
<p:cmLs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m authorId="1" dt="2021-01-13T16:50:35.607" idx="23">
    <p:pos x="7405" y="196"/>
    <p:text>이미지와 도형을 겹쳐 올린 후, 이미지 선택 → Shift 누른 상태에서 도형 선택 → 도형 병합 → 교차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4.xml><?xml version="1.0" encoding="utf-8"?>
<p:cmLs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m authorId="1" dt="2021-01-13T16:50:35.607" idx="34">
    <p:pos x="7405" y="196"/>
    <p:text>이미지와 도형을 겹쳐 올린 후, 이미지 선택 → Shift 누른 상태에서 도형 선택 → 도형 병합 → 교차</p:text>
  </p:cm>
</p:cmLst>
</file>

<file path=ppt/comments/comment5.xml><?xml version="1.0" encoding="utf-8"?>
<p:cmLs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m authorId="1" dt="2021-01-13T16:50:35.607" idx="30">
    <p:pos x="7405" y="196"/>
    <p:text>이미지와 도형을 겹쳐 올린 후, 이미지 선택 → Shift 누른 상태에서 도형 선택 → 도형 병합 → 교차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6.xml><?xml version="1.0" encoding="utf-8"?>
<p:cmLs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m authorId="1" dt="2021-01-13T16:50:35.607" idx="32">
    <p:pos x="7405" y="196"/>
    <p:text>이미지와 도형을 겹쳐 올린 후, 이미지 선택 → Shift 누른 상태에서 도형 선택 → 도형 병합 → 교차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7.xml><?xml version="1.0" encoding="utf-8"?>
<p:cmLs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m authorId="1" dt="2021-01-13T16:50:35.607" idx="33">
    <p:pos x="7405" y="196"/>
    <p:text>이미지와 도형을 겹쳐 올린 후, 이미지 선택 → Shift 누른 상태에서 도형 선택 → 도형 병합 → 교차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8.xml><?xml version="1.0" encoding="utf-8"?>
<p:cmLs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m authorId="1" dt="2021-01-13T16:50:35.607" idx="31">
    <p:pos x="7405" y="196"/>
    <p:text>이미지와 도형을 겹쳐 올린 후, 이미지 선택 → Shift 누른 상태에서 도형 선택 → 도형 병합 → 교차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9.xml><?xml version="1.0" encoding="utf-8"?>
<p:cmLs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m authorId="1" dt="2021-01-13T16:50:35.607" idx="38">
    <p:pos x="7405" y="196"/>
    <p:text>이미지와 도형을 겹쳐 올린 후, 이미지 선택 → Shift 누른 상태에서 도형 선택 → 도형 병합 → 교차</p:text>
  </p:cm>
</p:cmLst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1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1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1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1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1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1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1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2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2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D51773-7061-46AF-9CBE-0A8B189F77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6821CE7-3C3B-4BA3-A416-CDEC7588F2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33537DA-E16F-485A-B2E0-9006F02358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C61B0-90C1-4C76-8B02-339355E8A6C3}" type="datetimeFigureOut">
              <a:rPr lang="ko-KR" altLang="en-US" smtClean="0"/>
              <a:t>2023-09-04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5336506-0477-4D67-ADFA-BB38A54AD4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8F0E6FD-9067-48A0-8C6C-F411AC8C6E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156DA-1CB5-4F33-9228-22643C2638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78004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521B48-5207-422B-9F60-6D8EE6D92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74FEAA7-A742-4B20-A38A-FDB9469ADF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D1AAC5B-F6C2-45CB-B036-A8DFCC839B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C61B0-90C1-4C76-8B02-339355E8A6C3}" type="datetimeFigureOut">
              <a:rPr lang="ko-KR" altLang="en-US" smtClean="0"/>
              <a:t>2023-09-04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EB91132-3EB2-498A-B6CF-9EFC50FCFE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9C9C744-63BA-4A5C-8128-366777B669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156DA-1CB5-4F33-9228-22643C2638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07789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0FBC97D-1A7E-405C-9340-198E27AB8BF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7DE374F-D04A-415D-8F80-53A494580B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0932BEF-875A-40CB-BD08-36581C2419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C61B0-90C1-4C76-8B02-339355E8A6C3}" type="datetimeFigureOut">
              <a:rPr lang="ko-KR" altLang="en-US" smtClean="0"/>
              <a:t>2023-09-04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64D1ED7-E212-4396-A8CB-99628BDC1C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AB5074E-EF55-4A48-8F5A-C2D56DEE4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156DA-1CB5-4F33-9228-22643C2638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14717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6DE936-05F0-4F4C-B4E0-E7739AA1C1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D6F74CE-1077-4956-A3DA-0052EC8152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D398387-598B-4DC5-97A0-324DA0D2D5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95E2B-9927-4252-99A1-8E4FD00627D8}" type="datetimeFigureOut">
              <a:rPr lang="ko-KR" altLang="en-US" smtClean="0"/>
              <a:t>2023-09-04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4D0AE97-0CC1-4647-A7A0-A89873D8BB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7111086-76F4-459A-840F-41839C662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6FBFD-7894-44E6-A5B0-948239D38E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36239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A58554-41F1-4B2B-AB7E-6117A89659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0579974-3738-4FE1-9885-9AB886EA66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56B11E2-6BA5-459C-B0D0-C35661DFBD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95E2B-9927-4252-99A1-8E4FD00627D8}" type="datetimeFigureOut">
              <a:rPr lang="ko-KR" altLang="en-US" smtClean="0"/>
              <a:t>2023-09-04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8765EEA-39C1-4139-8DDF-0D3F5BAA62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87A6117-DAA6-4919-84A8-3EC4549BE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6FBFD-7894-44E6-A5B0-948239D38E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66695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D6994F-09C9-445F-9D9C-CCF6A9B30E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85E50B9-A466-49D0-B2D8-E302ED9826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EC6726D-77DE-4DCA-BFDB-D98D8CAEB7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95E2B-9927-4252-99A1-8E4FD00627D8}" type="datetimeFigureOut">
              <a:rPr lang="ko-KR" altLang="en-US" smtClean="0"/>
              <a:t>2023-09-04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17E66DA-C9FB-442D-AEB4-90D1E28957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177319E-44E9-4232-8899-676FD84F3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6FBFD-7894-44E6-A5B0-948239D38E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4593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3A8073-D309-4AFE-A3CB-42132A94E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FB80A69-8059-4AB0-9E4D-F9124737FD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E0478CA-27E1-4755-93B6-4189A26CFC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8B27D02-2389-4FF2-B12B-82BE7BA63B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95E2B-9927-4252-99A1-8E4FD00627D8}" type="datetimeFigureOut">
              <a:rPr lang="ko-KR" altLang="en-US" smtClean="0"/>
              <a:t>2023-09-04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FAE51FE-7015-4E00-88BC-E97730541C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CB50B59-8F67-41D5-B047-10C71749B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6FBFD-7894-44E6-A5B0-948239D38E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78921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8949A0-9E67-4C25-93DA-45C87F7D7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A06A4FE-0364-4450-AC40-D34A01C0F3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939C3AC-2C6A-4475-9F73-3F0B40DC24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F26ED6A-5A11-4BB7-8A40-B0E5721FAF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84C5C31-6E43-4172-B240-675B00062B1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3613933-CDA6-41DC-8820-239F98D3A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95E2B-9927-4252-99A1-8E4FD00627D8}" type="datetimeFigureOut">
              <a:rPr lang="ko-KR" altLang="en-US" smtClean="0"/>
              <a:t>2023-09-04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1B4265C-7BC2-43EB-9708-8D037ECB12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70BA3FC-5CBA-465C-8EC6-F345BDA53B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6FBFD-7894-44E6-A5B0-948239D38E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54195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CAC88D-4EB6-44D5-86A4-AD4C35175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80FCBE5-C65B-4547-AED3-7FBD7AC9B2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95E2B-9927-4252-99A1-8E4FD00627D8}" type="datetimeFigureOut">
              <a:rPr lang="ko-KR" altLang="en-US" smtClean="0"/>
              <a:t>2023-09-04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EB9D1A5-863D-46B0-BFB2-2F732B9596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5EE5B2A-FBF8-44BB-9082-DF22A7086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6FBFD-7894-44E6-A5B0-948239D38E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697351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AE55D58-E315-44C8-8E73-87089F26F1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95E2B-9927-4252-99A1-8E4FD00627D8}" type="datetimeFigureOut">
              <a:rPr lang="ko-KR" altLang="en-US" smtClean="0"/>
              <a:t>2023-09-04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233C7EA-60C3-40F6-BF17-28C20D9FAA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A55AA9F-AC74-451E-8A6C-5FFDF2C30E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6FBFD-7894-44E6-A5B0-948239D38E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833321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57BD61-28EB-488F-85D5-9845DD470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ABA7D33-651D-4098-8BA5-AA33D60EE7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E56858B-1E4C-440C-B0AE-B2C2D5E6B4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90E3028-CD80-4268-9D77-B9F0C6B04F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95E2B-9927-4252-99A1-8E4FD00627D8}" type="datetimeFigureOut">
              <a:rPr lang="ko-KR" altLang="en-US" smtClean="0"/>
              <a:t>2023-09-04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F697082-123A-4D2F-8589-B99783EA81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1EA550B-2555-4743-A85A-4F232640E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6FBFD-7894-44E6-A5B0-948239D38E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27336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C2DA5B-A91F-430F-A492-DE857DFCE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8F9554C-6B27-49F9-9C3C-55E9BC322E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A08B0DE-CD0F-40DD-B2A1-4ABE4F0E98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C61B0-90C1-4C76-8B02-339355E8A6C3}" type="datetimeFigureOut">
              <a:rPr lang="ko-KR" altLang="en-US" smtClean="0"/>
              <a:t>2023-09-04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3B91EE8-53C9-4C1C-9234-75DB1B3926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4297905-F305-4415-B3AB-3FD65DB03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156DA-1CB5-4F33-9228-22643C2638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014154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0A69F0-A372-452E-A8A4-7B535CA0F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82CF1EE-059A-46E5-973A-04FCF2CDF05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E95D319-FF6A-4624-BCEE-00599228C8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C3E7BA6-CFBC-4C46-BA72-C219205592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95E2B-9927-4252-99A1-8E4FD00627D8}" type="datetimeFigureOut">
              <a:rPr lang="ko-KR" altLang="en-US" smtClean="0"/>
              <a:t>2023-09-04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06167F0-22BC-4DEA-8919-AD0D8E2BCB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D190CFE-51C3-4C6A-8EF0-5F4B96A764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6FBFD-7894-44E6-A5B0-948239D38E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523103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27084E-131C-4EB9-B85C-1A1A415012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476F31A-E368-405A-8F83-601E459B1C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9BB03C1-DE37-48DB-A04F-9541A5D921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95E2B-9927-4252-99A1-8E4FD00627D8}" type="datetimeFigureOut">
              <a:rPr lang="ko-KR" altLang="en-US" smtClean="0"/>
              <a:t>2023-09-04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197FC25-F82B-46E3-AF3D-DB5E3297E6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C5AF1D1-534A-4FDA-9379-F0D315000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6FBFD-7894-44E6-A5B0-948239D38E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367475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B951A53-74D1-45F9-A3F0-A6D110313A4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5CAD9BC-6584-4E70-95FF-1542858482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EDEEBC8-2EAF-4A45-A02C-A5AD8529A8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95E2B-9927-4252-99A1-8E4FD00627D8}" type="datetimeFigureOut">
              <a:rPr lang="ko-KR" altLang="en-US" smtClean="0"/>
              <a:t>2023-09-04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4463334-DB62-4C80-8887-B764944E3B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02AE17B-387A-4373-942F-6354A0077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6FBFD-7894-44E6-A5B0-948239D38E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40287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4B3CC5-89A1-4D02-BFC6-EEB647B4AD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8F1DF4A-27E6-449C-918D-05ABF6CBDE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B141E62-7CBE-4AC4-9723-2803FA1FF7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C61B0-90C1-4C76-8B02-339355E8A6C3}" type="datetimeFigureOut">
              <a:rPr lang="ko-KR" altLang="en-US" smtClean="0"/>
              <a:t>2023-09-04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A4D7419-A2FE-42B7-8546-B465C24728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EFB4495-5C4C-4E52-9452-5F6A1F3B4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156DA-1CB5-4F33-9228-22643C2638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06524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1285F9-8CEC-4FB2-91E5-3B99E83A9A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776F14B-A7E8-4CD6-B640-29F362D10F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431E074-3C49-4BD0-9322-158827794F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A7684C9-7E9D-4407-8254-04690C9ACF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C61B0-90C1-4C76-8B02-339355E8A6C3}" type="datetimeFigureOut">
              <a:rPr lang="ko-KR" altLang="en-US" smtClean="0"/>
              <a:t>2023-09-04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B5E33CB-8628-4154-8489-2A8F65C8C3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8E3F856-E765-4471-9206-8F2146A09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156DA-1CB5-4F33-9228-22643C2638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73260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85B9AA-9EE8-499B-979F-73A29C6251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8EA8F88-48DE-4599-BB0F-3723E257DF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4ADE304-F7F4-428F-A2C3-8C92BD90F0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ACE4057-E8BF-4163-863D-F8954A7D9AC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22FADB4-0ACA-48D5-8050-633B4EE3D4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579A9BA-BA16-46CB-9D5E-175E85E76D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C61B0-90C1-4C76-8B02-339355E8A6C3}" type="datetimeFigureOut">
              <a:rPr lang="ko-KR" altLang="en-US" smtClean="0"/>
              <a:t>2023-09-04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0D1BD4E-9ED7-4E18-8F21-3169D19616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9EA78A4-1894-467A-BC5D-46CF59A02B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156DA-1CB5-4F33-9228-22643C2638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14111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4AA6CE-3D2B-4E38-8D0A-D33A386176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CB4E82E-4848-4F67-A090-13699A1FAA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C61B0-90C1-4C76-8B02-339355E8A6C3}" type="datetimeFigureOut">
              <a:rPr lang="ko-KR" altLang="en-US" smtClean="0"/>
              <a:t>2023-09-04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401AA0B-F0A0-4CD4-9140-7737295F91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28A3FF4-66B1-4891-BD16-E9303953A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156DA-1CB5-4F33-9228-22643C2638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66631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533C137-EA2C-4F0B-810B-386867C61D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C61B0-90C1-4C76-8B02-339355E8A6C3}" type="datetimeFigureOut">
              <a:rPr lang="ko-KR" altLang="en-US" smtClean="0"/>
              <a:t>2023-09-04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C705FDA-5933-48EF-B4D0-BAE698CF8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1E14834-7618-41C0-A5AA-5161DAA34C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156DA-1CB5-4F33-9228-22643C2638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7731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DC8F23-0C6A-4E32-9761-2BF9184DDD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D5F900F-A1CD-4915-9AC0-CCB8DD7FCF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59C3ACF-499F-40E9-82F5-32E2DBFCA0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A28E991-9922-4C68-8668-135170D2ED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C61B0-90C1-4C76-8B02-339355E8A6C3}" type="datetimeFigureOut">
              <a:rPr lang="ko-KR" altLang="en-US" smtClean="0"/>
              <a:t>2023-09-04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0514A41-3E21-4227-B5EF-06AF57B8B6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2703836-C874-4DB5-AC6C-1F538766B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156DA-1CB5-4F33-9228-22643C2638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62875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791C34-774B-4C76-8A39-3FA6238BF7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6879F51-D999-4AFF-A9B2-1F57C35099B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ED8F443-4799-4B7F-9E37-60D5C2385A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91F7A94-BD54-4AE2-BAD1-F71B14D731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C61B0-90C1-4C76-8B02-339355E8A6C3}" type="datetimeFigureOut">
              <a:rPr lang="ko-KR" altLang="en-US" smtClean="0"/>
              <a:t>2023-09-04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A49ACBF-D58E-4AB9-87AA-7182627DB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30FB72F-19C5-4337-9E5D-A0926EC8F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156DA-1CB5-4F33-9228-22643C2638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6543014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_rels/slideMaster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Relationship Id="rId10" Type="http://schemas.openxmlformats.org/officeDocument/2006/relationships/slideLayout" Target="../slideLayouts/slideLayout21.xml"  /><Relationship Id="rId11" Type="http://schemas.openxmlformats.org/officeDocument/2006/relationships/slideLayout" Target="../slideLayouts/slideLayout22.xml"  /><Relationship Id="rId12" Type="http://schemas.openxmlformats.org/officeDocument/2006/relationships/theme" Target="../theme/theme2.xml"  /><Relationship Id="rId2" Type="http://schemas.openxmlformats.org/officeDocument/2006/relationships/slideLayout" Target="../slideLayouts/slideLayout13.xml"  /><Relationship Id="rId3" Type="http://schemas.openxmlformats.org/officeDocument/2006/relationships/slideLayout" Target="../slideLayouts/slideLayout14.xml"  /><Relationship Id="rId4" Type="http://schemas.openxmlformats.org/officeDocument/2006/relationships/slideLayout" Target="../slideLayouts/slideLayout15.xml"  /><Relationship Id="rId5" Type="http://schemas.openxmlformats.org/officeDocument/2006/relationships/slideLayout" Target="../slideLayouts/slideLayout16.xml"  /><Relationship Id="rId6" Type="http://schemas.openxmlformats.org/officeDocument/2006/relationships/slideLayout" Target="../slideLayouts/slideLayout17.xml"  /><Relationship Id="rId7" Type="http://schemas.openxmlformats.org/officeDocument/2006/relationships/slideLayout" Target="../slideLayouts/slideLayout18.xml"  /><Relationship Id="rId8" Type="http://schemas.openxmlformats.org/officeDocument/2006/relationships/slideLayout" Target="../slideLayouts/slideLayout19.xml"  /><Relationship Id="rId9" Type="http://schemas.openxmlformats.org/officeDocument/2006/relationships/slideLayout" Target="../slideLayouts/slideLayout20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22C90CE-4C40-41A2-A8B1-1F47B8AF7F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88D3580-D8F3-4B40-903D-1861394B18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2488500-804E-4BCE-B3C1-AD4D19A348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</a:defRPr>
            </a:lvl1pPr>
          </a:lstStyle>
          <a:p>
            <a:fld id="{56EC61B0-90C1-4C76-8B02-339355E8A6C3}" type="datetimeFigureOut">
              <a:rPr lang="ko-KR" altLang="en-US" smtClean="0"/>
              <a:pPr/>
              <a:t>2023-09-04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CC256A1-DE3D-4A15-88CA-A3E6B5CE5F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F42B9B4-9D50-4F90-9B28-A91435563D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</a:defRPr>
            </a:lvl1pPr>
          </a:lstStyle>
          <a:p>
            <a:fld id="{B14156DA-1CB5-4F33-9228-22643C26388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68745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Pretendard ExtraLight" panose="02000303000000020004" pitchFamily="50" charset="-127"/>
          <a:ea typeface="Pretendard ExtraLight" panose="02000303000000020004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Pretendard ExtraLight" panose="02000303000000020004" pitchFamily="50" charset="-127"/>
          <a:ea typeface="Pretendard ExtraLight" panose="02000303000000020004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Pretendard ExtraLight" panose="02000303000000020004" pitchFamily="50" charset="-127"/>
          <a:ea typeface="Pretendard ExtraLight" panose="02000303000000020004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Pretendard ExtraLight" panose="02000303000000020004" pitchFamily="50" charset="-127"/>
          <a:ea typeface="Pretendard ExtraLight" panose="02000303000000020004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Pretendard ExtraLight" panose="02000303000000020004" pitchFamily="50" charset="-127"/>
          <a:ea typeface="Pretendard ExtraLight" panose="02000303000000020004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Pretendard ExtraLight" panose="02000303000000020004" pitchFamily="50" charset="-127"/>
          <a:ea typeface="Pretendard ExtraLight" panose="02000303000000020004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688DAD9-59C8-460E-91C7-16B2357EFE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3C56A95-557E-49F9-B911-65BF9092B1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ED2E1DD-C6F8-40EF-B61B-B628AD6B7E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F95E2B-9927-4252-99A1-8E4FD00627D8}" type="datetimeFigureOut">
              <a:rPr lang="ko-KR" altLang="en-US" smtClean="0"/>
              <a:t>2023-09-04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2E6B097-A724-4AA5-A34F-46306E3FB1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2B0341C-CDE0-4B4B-9B00-1E415873A6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D6FBFD-7894-44E6-A5B0-948239D38E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43804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hyperlink" Target="https://github.com/onehana1/2dgp_project1" TargetMode="External" /><Relationship Id="rId3" Type="http://schemas.openxmlformats.org/officeDocument/2006/relationships/hyperlink" Target="https://youtu.be/6qeqnxeoJqA" TargetMode="External" /><Relationship Id="rId4" Type="http://schemas.openxmlformats.org/officeDocument/2006/relationships/image" Target="../media/image15.png"  /><Relationship Id="rId5" Type="http://schemas.openxmlformats.org/officeDocument/2006/relationships/image" Target="../media/image16.png"  /><Relationship Id="rId6" Type="http://schemas.openxmlformats.org/officeDocument/2006/relationships/comments" Target="../comments/comment8.xml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7.png"  /><Relationship Id="rId3" Type="http://schemas.microsoft.com/office/2007/relationships/hdphoto" Target="../embeddings/oleObject2.wdp"  /><Relationship Id="rId4" Type="http://schemas.openxmlformats.org/officeDocument/2006/relationships/image" Target="../media/image18.png"  /><Relationship Id="rId5" Type="http://schemas.microsoft.com/office/2007/relationships/hdphoto" Target="../embeddings/oleObject3.wdp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comments" Target="../comments/comment9.xml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comments" Target="../comments/comment10.xml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comments" Target="../comments/comment11.xml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comments" Target="../comments/comment12.xml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comments" Target="../comments/comment13.xml"  /><Relationship Id="rId3" Type="http://schemas.openxmlformats.org/officeDocument/2006/relationships/image" Target="../media/image19.jpe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27.jpeg"  /><Relationship Id="rId11" Type="http://schemas.openxmlformats.org/officeDocument/2006/relationships/image" Target="../media/image28.jpeg"  /><Relationship Id="rId12" Type="http://schemas.openxmlformats.org/officeDocument/2006/relationships/image" Target="../media/image29.jpeg"  /><Relationship Id="rId2" Type="http://schemas.openxmlformats.org/officeDocument/2006/relationships/comments" Target="../comments/comment14.xml"  /><Relationship Id="rId3" Type="http://schemas.openxmlformats.org/officeDocument/2006/relationships/image" Target="../media/image20.png"  /><Relationship Id="rId4" Type="http://schemas.openxmlformats.org/officeDocument/2006/relationships/image" Target="../media/image21.svg"  /><Relationship Id="rId5" Type="http://schemas.openxmlformats.org/officeDocument/2006/relationships/image" Target="../media/image22.png"  /><Relationship Id="rId6" Type="http://schemas.openxmlformats.org/officeDocument/2006/relationships/image" Target="../media/image23.svg"  /><Relationship Id="rId7" Type="http://schemas.openxmlformats.org/officeDocument/2006/relationships/image" Target="../media/image24.png"  /><Relationship Id="rId8" Type="http://schemas.openxmlformats.org/officeDocument/2006/relationships/image" Target="../media/image25.svg"  /><Relationship Id="rId9" Type="http://schemas.openxmlformats.org/officeDocument/2006/relationships/image" Target="../media/image26.jpe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comments" Target="../comments/comment15.xml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.png"  /><Relationship Id="rId3" Type="http://schemas.microsoft.com/office/2007/relationships/hdphoto" Target="../embeddings/oleObject1.wdp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0.png"  /><Relationship Id="rId3" Type="http://schemas.microsoft.com/office/2007/relationships/hdphoto" Target="../embeddings/oleObject4.wdp"  /><Relationship Id="rId4" Type="http://schemas.openxmlformats.org/officeDocument/2006/relationships/image" Target="../media/image20.png"  /><Relationship Id="rId5" Type="http://schemas.openxmlformats.org/officeDocument/2006/relationships/image" Target="../media/image21.svg"  /><Relationship Id="rId6" Type="http://schemas.openxmlformats.org/officeDocument/2006/relationships/image" Target="../media/image22.png"  /><Relationship Id="rId7" Type="http://schemas.openxmlformats.org/officeDocument/2006/relationships/image" Target="../media/image23.svg"  /><Relationship Id="rId8" Type="http://schemas.openxmlformats.org/officeDocument/2006/relationships/image" Target="../media/image24.png"  /><Relationship Id="rId9" Type="http://schemas.openxmlformats.org/officeDocument/2006/relationships/image" Target="../media/image25.sv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8.xml"  /><Relationship Id="rId2" Type="http://schemas.openxmlformats.org/officeDocument/2006/relationships/comments" Target="../comments/comment16.xml"  /><Relationship Id="rId3" Type="http://schemas.openxmlformats.org/officeDocument/2006/relationships/hyperlink" Target="https://fonts.google.com/specimen/Inter?query=inter" TargetMode="External" /><Relationship Id="rId4" Type="http://schemas.openxmlformats.org/officeDocument/2006/relationships/hyperlink" Target="https://cactus.tistory.com/306" TargetMode="External"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8.xml"  /><Relationship Id="rId2" Type="http://schemas.openxmlformats.org/officeDocument/2006/relationships/comments" Target="../comments/comment17.xml"  /><Relationship Id="rId3" Type="http://schemas.openxmlformats.org/officeDocument/2006/relationships/image" Target="../media/image30.png"  /><Relationship Id="rId4" Type="http://schemas.microsoft.com/office/2007/relationships/hdphoto" Target="../embeddings/oleObject4.wdp"  /><Relationship Id="rId5" Type="http://schemas.openxmlformats.org/officeDocument/2006/relationships/image" Target="../media/image31.png"  /><Relationship Id="rId6" Type="http://schemas.openxmlformats.org/officeDocument/2006/relationships/hyperlink" Target="https://papatalabs.com/consulting/consultingList.php" TargetMode="External" /><Relationship Id="rId7" Type="http://schemas.openxmlformats.org/officeDocument/2006/relationships/image" Target="../media/image32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hyperlink" Target="https://github.com/Leesiw/StarGiant" TargetMode="External" /><Relationship Id="rId3" Type="http://schemas.openxmlformats.org/officeDocument/2006/relationships/hyperlink" Target="https://youtu.be/CSMsfHXL-eI" TargetMode="External" /><Relationship Id="rId4" Type="http://schemas.openxmlformats.org/officeDocument/2006/relationships/image" Target="../media/image2.png"  /><Relationship Id="rId5" Type="http://schemas.openxmlformats.org/officeDocument/2006/relationships/image" Target="../media/image3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Relationship Id="rId8" Type="http://schemas.openxmlformats.org/officeDocument/2006/relationships/image" Target="../media/image6.png"  /><Relationship Id="rId9" Type="http://schemas.openxmlformats.org/officeDocument/2006/relationships/comments" Target="../comments/comment1.xml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comments" Target="../comments/comment2.xml"  /><Relationship Id="rId3" Type="http://schemas.openxmlformats.org/officeDocument/2006/relationships/image" Target="../media/image7.png"  /><Relationship Id="rId4" Type="http://schemas.openxmlformats.org/officeDocument/2006/relationships/image" Target="../media/image8.png"  /><Relationship Id="rId5" Type="http://schemas.openxmlformats.org/officeDocument/2006/relationships/comments" Target="../comments/comment3.xml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comments" Target="../comments/comment4.xml"  /><Relationship Id="rId3" Type="http://schemas.openxmlformats.org/officeDocument/2006/relationships/image" Target="../media/image9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hyperlink" Target="https://github.com/onehana1/Game-Engine" TargetMode="External" /><Relationship Id="rId3" Type="http://schemas.openxmlformats.org/officeDocument/2006/relationships/hyperlink" Target="https://youtu.be/W3XDPq2JSzI" TargetMode="External" /><Relationship Id="rId4" Type="http://schemas.openxmlformats.org/officeDocument/2006/relationships/image" Target="../media/image10.png"  /><Relationship Id="rId5" Type="http://schemas.openxmlformats.org/officeDocument/2006/relationships/image" Target="../media/image11.png"  /><Relationship Id="rId6" Type="http://schemas.openxmlformats.org/officeDocument/2006/relationships/comments" Target="../comments/comment5.xml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comments" Target="../comments/comment6.xml"  /><Relationship Id="rId3" Type="http://schemas.openxmlformats.org/officeDocument/2006/relationships/hyperlink" Target="https://github.com/onehana1/Android-Game" TargetMode="External" /><Relationship Id="rId4" Type="http://schemas.openxmlformats.org/officeDocument/2006/relationships/hyperlink" Target="https://youtu.be/4PcOmB9gkDo" TargetMode="External" /><Relationship Id="rId5" Type="http://schemas.openxmlformats.org/officeDocument/2006/relationships/image" Target="../media/image12.png"  /><Relationship Id="rId6" Type="http://schemas.openxmlformats.org/officeDocument/2006/relationships/image" Target="../media/image13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hyperlink" Target="https://github.com/Leesiw/scriptlang.git" TargetMode="External" /><Relationship Id="rId3" Type="http://schemas.openxmlformats.org/officeDocument/2006/relationships/hyperlink" Target="https://youtu.be/lOTUcqYuJbU" TargetMode="External" /><Relationship Id="rId4" Type="http://schemas.openxmlformats.org/officeDocument/2006/relationships/image" Target="../media/image14.png"  /><Relationship Id="rId5" Type="http://schemas.openxmlformats.org/officeDocument/2006/relationships/comments" Target="../comments/comment7.xml" 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76C07623-12EF-4058-AC36-28DB95A42CD6}"/>
              </a:ext>
            </a:extLst>
          </p:cNvPr>
          <p:cNvSpPr txBox="1"/>
          <p:nvPr/>
        </p:nvSpPr>
        <p:spPr>
          <a:xfrm>
            <a:off x="841277" y="5192380"/>
            <a:ext cx="1361000" cy="862988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900">
                <a:ln>
                  <a:solidFill>
                    <a:srgbClr val="DE5644">
                      <a:alpha val="0"/>
                    </a:srgbClr>
                  </a:solidFill>
                </a:ln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Jung Ha Na</a:t>
            </a:r>
          </a:p>
          <a:p>
            <a:pPr>
              <a:lnSpc>
                <a:spcPct val="150000"/>
              </a:lnSpc>
            </a:pPr>
            <a:r>
              <a:rPr lang="ko-KR" altLang="en-US" sz="1900">
                <a:ln>
                  <a:solidFill>
                    <a:srgbClr val="DE5644">
                      <a:alpha val="0"/>
                    </a:srgbClr>
                  </a:solidFill>
                </a:ln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정하나</a:t>
            </a:r>
            <a:endParaRPr lang="ko-KR" altLang="en-US" sz="1900" dirty="0">
              <a:ln>
                <a:solidFill>
                  <a:srgbClr val="DE5644">
                    <a:alpha val="0"/>
                  </a:srgbClr>
                </a:solidFill>
              </a:ln>
              <a:solidFill>
                <a:schemeClr val="bg1"/>
              </a:solidFill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08EBD6F-3F1A-45E2-9A6F-40451C340BCD}"/>
              </a:ext>
            </a:extLst>
          </p:cNvPr>
          <p:cNvSpPr txBox="1"/>
          <p:nvPr/>
        </p:nvSpPr>
        <p:spPr>
          <a:xfrm>
            <a:off x="3974401" y="2372079"/>
            <a:ext cx="4243200" cy="2113843"/>
          </a:xfrm>
          <a:prstGeom prst="rect">
            <a:avLst/>
          </a:prstGeom>
          <a:noFill/>
          <a:effectLst>
            <a:innerShdw blurRad="63500" dist="50800" dir="13500000">
              <a:srgbClr val="DE5644">
                <a:alpha val="0"/>
              </a:srgbClr>
            </a:innerShdw>
          </a:effectLst>
        </p:spPr>
        <p:txBody>
          <a:bodyPr wrap="none" lIns="54000" tIns="18000" rIns="54000" bIns="18000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ko-KR" altLang="en-US" sz="7500" kern="100" spc="-4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클라이언트</a:t>
            </a:r>
            <a:endParaRPr lang="en-US" altLang="ko-KR" sz="7500" kern="100" spc="-4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</a:endParaRPr>
          </a:p>
          <a:p>
            <a:pPr algn="ctr">
              <a:lnSpc>
                <a:spcPct val="90000"/>
              </a:lnSpc>
            </a:pPr>
            <a:r>
              <a:rPr lang="ko-KR" altLang="en-US" sz="7500" kern="100" spc="-4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프로그래머</a:t>
            </a:r>
            <a:endParaRPr lang="en-US" altLang="ko-KR" sz="7500" kern="100" spc="-4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5BEF491-5B77-4433-A48B-BFD00AD102D5}"/>
              </a:ext>
            </a:extLst>
          </p:cNvPr>
          <p:cNvSpPr txBox="1"/>
          <p:nvPr/>
        </p:nvSpPr>
        <p:spPr>
          <a:xfrm>
            <a:off x="841277" y="716809"/>
            <a:ext cx="750577" cy="216401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ko-KR" sz="1300" kern="100" spc="-4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Portfolio</a:t>
            </a:r>
            <a:endParaRPr lang="en-US" altLang="ko-KR" sz="1300" kern="100" spc="-4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967932D-11EF-41A4-AE04-4D00760971B1}"/>
              </a:ext>
            </a:extLst>
          </p:cNvPr>
          <p:cNvSpPr txBox="1"/>
          <p:nvPr/>
        </p:nvSpPr>
        <p:spPr>
          <a:xfrm>
            <a:off x="9552278" y="5623874"/>
            <a:ext cx="1846070" cy="514944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100" kern="100" spc="-40" dirty="0">
                <a:ln>
                  <a:solidFill>
                    <a:srgbClr val="DE5644">
                      <a:alpha val="0"/>
                    </a:srgbClr>
                  </a:solidFill>
                </a:ln>
                <a:solidFill>
                  <a:schemeClr val="bg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</a:rPr>
              <a:t>Email </a:t>
            </a:r>
            <a:r>
              <a:rPr lang="en-US" altLang="ko-KR" sz="1100" kern="100" spc="-40">
                <a:ln>
                  <a:solidFill>
                    <a:srgbClr val="DE5644">
                      <a:alpha val="0"/>
                    </a:srgbClr>
                  </a:solidFill>
                </a:ln>
                <a:solidFill>
                  <a:schemeClr val="bg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</a:rPr>
              <a:t>: jhana0302@gmail.com</a:t>
            </a:r>
          </a:p>
          <a:p>
            <a:pPr algn="r">
              <a:lnSpc>
                <a:spcPct val="150000"/>
              </a:lnSpc>
            </a:pPr>
            <a:r>
              <a:rPr lang="en-US" altLang="ko-KR" sz="1100" kern="100" spc="-40">
                <a:ln>
                  <a:solidFill>
                    <a:srgbClr val="DE5644">
                      <a:alpha val="0"/>
                    </a:srgbClr>
                  </a:solidFill>
                </a:ln>
                <a:solidFill>
                  <a:schemeClr val="bg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</a:rPr>
              <a:t>Mobile : 010 4037 2311</a:t>
            </a:r>
            <a:endParaRPr lang="ko-KR" altLang="en-US" sz="1100" kern="100" spc="-40" dirty="0">
              <a:ln>
                <a:solidFill>
                  <a:srgbClr val="DE5644">
                    <a:alpha val="0"/>
                  </a:srgbClr>
                </a:solidFill>
              </a:ln>
              <a:solidFill>
                <a:schemeClr val="bg1"/>
              </a:solidFill>
              <a:latin typeface="Pretendard ExtraLight" panose="02000303000000020004" pitchFamily="50" charset="-127"/>
              <a:ea typeface="Pretendard ExtraLight" panose="0200030300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EFE6CF0-C794-FC6B-1CD9-DDF7AC03D809}"/>
              </a:ext>
            </a:extLst>
          </p:cNvPr>
          <p:cNvSpPr txBox="1"/>
          <p:nvPr/>
        </p:nvSpPr>
        <p:spPr>
          <a:xfrm>
            <a:off x="10775194" y="716809"/>
            <a:ext cx="668503" cy="236406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1300" spc="3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  <a:ea typeface="Pretendard ExtraLight" panose="02000303000000020004" pitchFamily="50" charset="-127"/>
              </a:rPr>
              <a:t>2023</a:t>
            </a:r>
            <a:endParaRPr lang="ko-KR" altLang="en-US" sz="1300" spc="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Pretendard ExtraLight" panose="02000303000000020004" pitchFamily="50" charset="-127"/>
              <a:ea typeface="Pretendard ExtraLight" panose="020003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847395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138A9083-C45B-4989-B590-51FCE45B2495}"/>
              </a:ext>
            </a:extLst>
          </p:cNvPr>
          <p:cNvSpPr txBox="1"/>
          <p:nvPr/>
        </p:nvSpPr>
        <p:spPr>
          <a:xfrm>
            <a:off x="789574" y="913602"/>
            <a:ext cx="2975224" cy="574961"/>
          </a:xfrm>
          <a:prstGeom prst="rect">
            <a:avLst/>
          </a:prstGeom>
          <a:noFill/>
          <a:effectLst>
            <a:innerShdw blurRad="63500" dist="50800" dir="13500000">
              <a:srgbClr val="DE5644">
                <a:alpha val="0"/>
              </a:srgbClr>
            </a:innerShdw>
          </a:effectLst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3500" spc="-3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innerShdw blurRad="63500" dist="50800" dir="13500000">
                    <a:srgbClr val="DE5644">
                      <a:alpha val="50000"/>
                    </a:srgbClr>
                  </a:innerShdw>
                </a:effectLst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2DGP </a:t>
            </a:r>
            <a:r>
              <a:rPr lang="ko-KR" altLang="en-US" sz="3500" spc="-3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innerShdw blurRad="63500" dist="50800" dir="13500000">
                    <a:srgbClr val="DE5644">
                      <a:alpha val="50000"/>
                    </a:srgbClr>
                  </a:innerShdw>
                </a:effectLst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프로그래밍</a:t>
            </a:r>
            <a:endParaRPr lang="en-US" altLang="ko-KR" sz="3500" spc="-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effectLst>
                <a:innerShdw blurRad="63500" dist="50800" dir="13500000">
                  <a:srgbClr val="DE5644">
                    <a:alpha val="50000"/>
                  </a:srgbClr>
                </a:innerShdw>
              </a:effectLst>
              <a:latin typeface="Pretendard ExtraBold" panose="02000903000000020004" pitchFamily="50" charset="-127"/>
              <a:ea typeface="Pretendard ExtraBold" panose="02000903000000020004" pitchFamily="50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A7C1ECF5-F6BC-47BD-9385-2E3013A15D8A}"/>
              </a:ext>
            </a:extLst>
          </p:cNvPr>
          <p:cNvCxnSpPr>
            <a:cxnSpLocks/>
          </p:cNvCxnSpPr>
          <p:nvPr/>
        </p:nvCxnSpPr>
        <p:spPr>
          <a:xfrm>
            <a:off x="820426" y="1518302"/>
            <a:ext cx="3527865" cy="0"/>
          </a:xfrm>
          <a:prstGeom prst="line">
            <a:avLst/>
          </a:prstGeom>
          <a:ln>
            <a:solidFill>
              <a:schemeClr val="tx1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0E913BE-48ED-400D-881F-6C7F0D7389BE}"/>
              </a:ext>
            </a:extLst>
          </p:cNvPr>
          <p:cNvSpPr/>
          <p:nvPr/>
        </p:nvSpPr>
        <p:spPr>
          <a:xfrm rot="5400000">
            <a:off x="-3249000" y="3249000"/>
            <a:ext cx="6858001" cy="360000"/>
          </a:xfrm>
          <a:prstGeom prst="rect">
            <a:avLst/>
          </a:prstGeom>
          <a:gradFill>
            <a:gsLst>
              <a:gs pos="40000">
                <a:schemeClr val="tx1">
                  <a:lumMod val="50000"/>
                  <a:lumOff val="50000"/>
                </a:schemeClr>
              </a:gs>
              <a:gs pos="0">
                <a:schemeClr val="tx1">
                  <a:alpha val="58000"/>
                </a:schemeClr>
              </a:gs>
              <a:gs pos="100000">
                <a:schemeClr val="bg1">
                  <a:lumMod val="9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18000" rIns="54000" bIns="18000" rtlCol="0" anchor="ctr"/>
          <a:lstStyle/>
          <a:p>
            <a:pPr algn="ctr"/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Pretendard ExtraLight" panose="02000303000000020004" pitchFamily="50" charset="-127"/>
              <a:ea typeface="Pretendard ExtraLight" panose="02000303000000020004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47A63A2-E22E-418F-8608-955A70D30719}"/>
              </a:ext>
            </a:extLst>
          </p:cNvPr>
          <p:cNvSpPr txBox="1"/>
          <p:nvPr/>
        </p:nvSpPr>
        <p:spPr>
          <a:xfrm>
            <a:off x="34905" y="104258"/>
            <a:ext cx="290195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ctr"/>
            <a:r>
              <a:rPr lang="en-US" altLang="ko-KR" sz="1400" spc="-1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05</a:t>
            </a:r>
            <a:endParaRPr lang="ko-KR" altLang="en-US" sz="1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72139E8-AAAA-4C79-B6FC-AC72047A3DFB}"/>
              </a:ext>
            </a:extLst>
          </p:cNvPr>
          <p:cNvSpPr txBox="1"/>
          <p:nvPr/>
        </p:nvSpPr>
        <p:spPr>
          <a:xfrm>
            <a:off x="408333" y="95898"/>
            <a:ext cx="2136533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>
            <a:defPPr>
              <a:defRPr lang="ko-KR"/>
            </a:defPPr>
            <a:lvl1pPr>
              <a:defRPr sz="1600" spc="-1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defRPr>
            </a:lvl1pPr>
          </a:lstStyle>
          <a:p>
            <a:r>
              <a:rPr lang="en-US" altLang="ko-KR" sz="1400" kern="100" spc="-4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2DGP</a:t>
            </a:r>
            <a:r>
              <a:rPr lang="ko-KR" altLang="en-US" sz="1400" kern="100" spc="-4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 </a:t>
            </a:r>
            <a:r>
              <a:rPr lang="ko-KR" altLang="en-US" sz="1400" kern="100" spc="-4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프로그래밍 </a:t>
            </a:r>
            <a:r>
              <a:rPr lang="ko-KR" altLang="en-US" sz="1400" kern="100" spc="-4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텀프로젝트</a:t>
            </a:r>
            <a:endParaRPr lang="ko-KR" altLang="en-US" sz="1400" kern="100" spc="-40" dirty="0">
              <a:solidFill>
                <a:schemeClr val="tx1">
                  <a:lumMod val="50000"/>
                  <a:lumOff val="50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E9860E78-96C3-DCF2-0CF5-335E7011B0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5319886"/>
              </p:ext>
            </p:extLst>
          </p:nvPr>
        </p:nvGraphicFramePr>
        <p:xfrm>
          <a:off x="837273" y="1727367"/>
          <a:ext cx="3527866" cy="4541774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897651">
                  <a:extLst>
                    <a:ext uri="{9D8B030D-6E8A-4147-A177-3AD203B41FA5}">
                      <a16:colId xmlns:a16="http://schemas.microsoft.com/office/drawing/2014/main" val="2741175923"/>
                    </a:ext>
                  </a:extLst>
                </a:gridCol>
                <a:gridCol w="2630215">
                  <a:extLst>
                    <a:ext uri="{9D8B030D-6E8A-4147-A177-3AD203B41FA5}">
                      <a16:colId xmlns:a16="http://schemas.microsoft.com/office/drawing/2014/main" val="2584837131"/>
                    </a:ext>
                  </a:extLst>
                </a:gridCol>
              </a:tblGrid>
              <a:tr h="6730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게임 장르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플랫폼 액션 게임</a:t>
                      </a:r>
                      <a:r>
                        <a:rPr lang="en-US" altLang="ko-KR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, </a:t>
                      </a:r>
                    </a:p>
                    <a:p>
                      <a:pPr algn="l" latinLnBrk="1"/>
                      <a:r>
                        <a:rPr lang="ko-KR" altLang="en-US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슈퍼 마리오 모작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09642739"/>
                  </a:ext>
                </a:extLst>
              </a:tr>
              <a:tr h="6730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개발 기간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2021.10 ~ 2021.12</a:t>
                      </a:r>
                      <a:endParaRPr lang="ko-KR" altLang="en-US" sz="1500" b="0">
                        <a:latin typeface="+mj-ea"/>
                        <a:ea typeface="+mj-ea"/>
                        <a:cs typeface="Pretendard ExtraBold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4279457"/>
                  </a:ext>
                </a:extLst>
              </a:tr>
              <a:tr h="7145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개발 인원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1</a:t>
                      </a:r>
                      <a:r>
                        <a:rPr lang="ko-KR" altLang="en-US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23078676"/>
                  </a:ext>
                </a:extLst>
              </a:tr>
              <a:tr h="113492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구현내용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여러 모션</a:t>
                      </a:r>
                      <a:endParaRPr lang="en-US" altLang="ko-KR" sz="1500" b="0">
                        <a:latin typeface="+mj-ea"/>
                        <a:ea typeface="+mj-ea"/>
                        <a:cs typeface="Pretendard ExtraBold" panose="020B0600000101010101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스테이지 </a:t>
                      </a:r>
                      <a:r>
                        <a:rPr lang="en-US" altLang="ko-KR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2</a:t>
                      </a:r>
                      <a:r>
                        <a:rPr lang="ko-KR" altLang="en-US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개</a:t>
                      </a:r>
                      <a:r>
                        <a:rPr lang="en-US" altLang="ko-KR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(</a:t>
                      </a:r>
                      <a:r>
                        <a:rPr lang="ko-KR" altLang="en-US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초원</a:t>
                      </a:r>
                      <a:r>
                        <a:rPr lang="en-US" altLang="ko-KR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/</a:t>
                      </a:r>
                      <a:r>
                        <a:rPr lang="ko-KR" altLang="en-US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보스</a:t>
                      </a:r>
                      <a:r>
                        <a:rPr lang="en-US" altLang="ko-KR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)</a:t>
                      </a: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en-US" altLang="ko-KR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4</a:t>
                      </a:r>
                      <a:r>
                        <a:rPr lang="ko-KR" altLang="en-US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개 적 </a:t>
                      </a:r>
                      <a:r>
                        <a:rPr lang="en-US" altLang="ko-KR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AI</a:t>
                      </a: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en-US" altLang="ko-KR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UI, </a:t>
                      </a:r>
                      <a:r>
                        <a:rPr lang="ko-KR" altLang="en-US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사운드</a:t>
                      </a:r>
                      <a:endParaRPr lang="en-US" altLang="ko-KR" sz="1500" b="0" dirty="0">
                        <a:latin typeface="+mj-ea"/>
                        <a:ea typeface="+mj-ea"/>
                        <a:cs typeface="Pretendard ExtraBold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7819122"/>
                  </a:ext>
                </a:extLst>
              </a:tr>
              <a:tr h="6730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깃허브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b="0">
                          <a:latin typeface="+mj-ea"/>
                          <a:ea typeface="+mj-ea"/>
                          <a:cs typeface="Pretendard ExtraBold" panose="020B0600000101010101" charset="-127"/>
                          <a:hlinkClick r:id="rId2"/>
                        </a:rPr>
                        <a:t>https://github.com/onehana1/2dgp_project1</a:t>
                      </a:r>
                      <a:endParaRPr lang="ko-KR" altLang="en-US" sz="1500" b="0" dirty="0">
                        <a:latin typeface="+mj-ea"/>
                        <a:ea typeface="+mj-ea"/>
                        <a:cs typeface="Pretendard ExtraBold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80742531"/>
                  </a:ext>
                </a:extLst>
              </a:tr>
              <a:tr h="6730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영상 링크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b="0">
                          <a:latin typeface="+mj-ea"/>
                          <a:ea typeface="+mj-ea"/>
                          <a:cs typeface="Pretendard ExtraBold" panose="020B0600000101010101" charset="-127"/>
                          <a:hlinkClick r:id="rId3"/>
                        </a:rPr>
                        <a:t>https://youtu.be/6qeqnxeoJqA</a:t>
                      </a:r>
                      <a:endParaRPr lang="ko-KR" altLang="en-US" sz="1500" b="0" dirty="0">
                        <a:latin typeface="+mj-ea"/>
                        <a:ea typeface="+mj-ea"/>
                        <a:cs typeface="Pretendard ExtraBold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6056039"/>
                  </a:ext>
                </a:extLst>
              </a:tr>
            </a:tbl>
          </a:graphicData>
        </a:graphic>
      </p:graphicFrame>
      <p:grpSp>
        <p:nvGrpSpPr>
          <p:cNvPr id="30" name="그룹 29">
            <a:extLst>
              <a:ext uri="{FF2B5EF4-FFF2-40B4-BE49-F238E27FC236}">
                <a16:creationId xmlns:a16="http://schemas.microsoft.com/office/drawing/2014/main" id="{D1F5AE4C-D103-03A6-F897-9760BF3CAEFF}"/>
              </a:ext>
            </a:extLst>
          </p:cNvPr>
          <p:cNvGrpSpPr/>
          <p:nvPr/>
        </p:nvGrpSpPr>
        <p:grpSpPr>
          <a:xfrm>
            <a:off x="7231318" y="5961875"/>
            <a:ext cx="4171107" cy="673170"/>
            <a:chOff x="408235" y="5229733"/>
            <a:chExt cx="3131603" cy="673170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34FC11C-D961-B988-E9BA-F0979DCB6A81}"/>
                </a:ext>
              </a:extLst>
            </p:cNvPr>
            <p:cNvSpPr txBox="1"/>
            <p:nvPr/>
          </p:nvSpPr>
          <p:spPr>
            <a:xfrm>
              <a:off x="408235" y="5476829"/>
              <a:ext cx="3131603" cy="426074"/>
            </a:xfrm>
            <a:prstGeom prst="rect">
              <a:avLst/>
            </a:prstGeom>
            <a:noFill/>
            <a:effectLst>
              <a:innerShdw blurRad="63500" dist="50800" dir="13500000">
                <a:srgbClr val="DE5644">
                  <a:alpha val="0"/>
                </a:srgbClr>
              </a:innerShdw>
            </a:effectLst>
          </p:spPr>
          <p:txBody>
            <a:bodyPr wrap="square" lIns="54000" tIns="18000" rIns="54000" bIns="18000" rtlCol="0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ko-KR" altLang="en-US" sz="1100" kern="100" spc="-4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</a:rPr>
                <a:t>적을 처치하거나 피해서 목표지점까지 도달하고</a:t>
              </a:r>
              <a:r>
                <a:rPr lang="en-US" altLang="ko-KR" sz="1100" kern="100" spc="-4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</a:rPr>
                <a:t>, </a:t>
              </a:r>
            </a:p>
            <a:p>
              <a:pPr algn="r">
                <a:lnSpc>
                  <a:spcPct val="120000"/>
                </a:lnSpc>
              </a:pPr>
              <a:r>
                <a:rPr lang="ko-KR" altLang="en-US" sz="1100" kern="100" spc="-4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</a:rPr>
                <a:t>다음 스테이지로 넘어가 보스를 처치해 게임을 클리어 하자</a:t>
              </a:r>
              <a:endParaRPr lang="en-US" altLang="ko-KR" sz="1100" kern="100" spc="-4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Light" panose="02000403000000020004" pitchFamily="50" charset="-127"/>
                <a:ea typeface="Pretendard Light" panose="02000403000000020004" pitchFamily="50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AB7C43A-D1A5-615F-A068-4903883EF2C4}"/>
                </a:ext>
              </a:extLst>
            </p:cNvPr>
            <p:cNvSpPr txBox="1"/>
            <p:nvPr/>
          </p:nvSpPr>
          <p:spPr>
            <a:xfrm>
              <a:off x="2644388" y="5229733"/>
              <a:ext cx="895450" cy="236406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pPr algn="r"/>
              <a:r>
                <a:rPr lang="ko-KR" altLang="en-US" sz="1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ExtraBold" panose="02000903000000020004" pitchFamily="50" charset="-127"/>
                  <a:ea typeface="Pretendard ExtraBold" panose="02000903000000020004" pitchFamily="50" charset="-127"/>
                </a:rPr>
                <a:t>슈퍼 마리오 모작</a:t>
              </a:r>
              <a:endParaRPr lang="ko-KR" altLang="en-US" sz="1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ExtraBold" panose="02000903000000020004" pitchFamily="50" charset="-127"/>
                <a:ea typeface="Pretendard ExtraBold" panose="02000903000000020004" pitchFamily="50" charset="-127"/>
              </a:endParaRPr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C97FED56-622A-D775-8AB0-E5F2A67E84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8630" y="661106"/>
            <a:ext cx="6123796" cy="239908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33ECDB6-5684-5405-95C7-2577A81972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9182" y="3429000"/>
            <a:ext cx="4483243" cy="2399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1860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0000" contrast="-2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16BA0E17-93B9-4857-986E-CA87EA8E2E9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grayscl/>
            <a:alphaModFix amt="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0710" y="716809"/>
            <a:ext cx="1197638" cy="16607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2A565CD-5FB1-4146-A517-A9E8C64C11EB}"/>
              </a:ext>
            </a:extLst>
          </p:cNvPr>
          <p:cNvSpPr txBox="1"/>
          <p:nvPr/>
        </p:nvSpPr>
        <p:spPr>
          <a:xfrm>
            <a:off x="793652" y="5369958"/>
            <a:ext cx="1850557" cy="768860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kern="100" spc="-40" dirty="0">
                <a:ln>
                  <a:solidFill>
                    <a:srgbClr val="DE5644">
                      <a:alpha val="0"/>
                    </a:srgbClr>
                  </a:solidFill>
                </a:ln>
                <a:solidFill>
                  <a:schemeClr val="bg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</a:rPr>
              <a:t> ─</a:t>
            </a:r>
            <a:endParaRPr lang="en-US" altLang="ko-KR" sz="1100" kern="100" spc="-40" dirty="0">
              <a:ln>
                <a:solidFill>
                  <a:srgbClr val="DE5644">
                    <a:alpha val="0"/>
                  </a:srgbClr>
                </a:solidFill>
              </a:ln>
              <a:solidFill>
                <a:schemeClr val="bg1"/>
              </a:solidFill>
              <a:latin typeface="Pretendard ExtraLight" panose="02000303000000020004" pitchFamily="50" charset="-127"/>
              <a:ea typeface="Pretendard ExtraLight" panose="0200030300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kern="100" spc="-40" dirty="0">
                <a:ln>
                  <a:solidFill>
                    <a:srgbClr val="DE5644">
                      <a:alpha val="0"/>
                    </a:srgbClr>
                  </a:solidFill>
                </a:ln>
                <a:solidFill>
                  <a:schemeClr val="bg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</a:rPr>
              <a:t>간단한 자기소개</a:t>
            </a:r>
            <a:r>
              <a:rPr lang="en-US" altLang="ko-KR" sz="1100" kern="100" spc="-40" dirty="0">
                <a:ln>
                  <a:solidFill>
                    <a:srgbClr val="DE5644">
                      <a:alpha val="0"/>
                    </a:srgbClr>
                  </a:solidFill>
                </a:ln>
                <a:solidFill>
                  <a:schemeClr val="bg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</a:rPr>
              <a:t> </a:t>
            </a:r>
            <a:r>
              <a:rPr lang="ko-KR" altLang="en-US" sz="1100" kern="100" spc="-40" dirty="0">
                <a:ln>
                  <a:solidFill>
                    <a:srgbClr val="DE5644">
                      <a:alpha val="0"/>
                    </a:srgbClr>
                  </a:solidFill>
                </a:ln>
                <a:solidFill>
                  <a:schemeClr val="bg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</a:rPr>
              <a:t>혹은</a:t>
            </a:r>
            <a:endParaRPr lang="en-US" altLang="ko-KR" sz="1100" kern="100" spc="-40" dirty="0">
              <a:ln>
                <a:solidFill>
                  <a:srgbClr val="DE5644">
                    <a:alpha val="0"/>
                  </a:srgbClr>
                </a:solidFill>
              </a:ln>
              <a:solidFill>
                <a:schemeClr val="bg1"/>
              </a:solidFill>
              <a:latin typeface="Pretendard ExtraLight" panose="02000303000000020004" pitchFamily="50" charset="-127"/>
              <a:ea typeface="Pretendard ExtraLight" panose="0200030300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kern="100" spc="-40" dirty="0">
                <a:ln>
                  <a:solidFill>
                    <a:srgbClr val="DE5644">
                      <a:alpha val="0"/>
                    </a:srgbClr>
                  </a:solidFill>
                </a:ln>
                <a:solidFill>
                  <a:schemeClr val="bg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</a:rPr>
              <a:t>지원에 대한 포부를 입력해 주세요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C07623-12EF-4058-AC36-28DB95A42CD6}"/>
              </a:ext>
            </a:extLst>
          </p:cNvPr>
          <p:cNvSpPr txBox="1"/>
          <p:nvPr/>
        </p:nvSpPr>
        <p:spPr>
          <a:xfrm>
            <a:off x="812187" y="4232552"/>
            <a:ext cx="1022766" cy="517317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>
                <a:ln>
                  <a:solidFill>
                    <a:srgbClr val="DE5644">
                      <a:alpha val="0"/>
                    </a:srgbClr>
                  </a:solidFill>
                </a:ln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Hong Gil Dong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ln>
                  <a:solidFill>
                    <a:srgbClr val="DE5644">
                      <a:alpha val="0"/>
                    </a:srgbClr>
                  </a:solidFill>
                </a:ln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홍길동</a:t>
            </a:r>
            <a:endParaRPr lang="ko-KR" altLang="en-US" sz="1100" dirty="0">
              <a:ln>
                <a:solidFill>
                  <a:srgbClr val="DE5644">
                    <a:alpha val="0"/>
                  </a:srgbClr>
                </a:solidFill>
              </a:ln>
              <a:solidFill>
                <a:schemeClr val="bg1"/>
              </a:solidFill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08EBD6F-3F1A-45E2-9A6F-40451C340BCD}"/>
              </a:ext>
            </a:extLst>
          </p:cNvPr>
          <p:cNvSpPr txBox="1"/>
          <p:nvPr/>
        </p:nvSpPr>
        <p:spPr>
          <a:xfrm>
            <a:off x="793652" y="1065603"/>
            <a:ext cx="3026841" cy="1504446"/>
          </a:xfrm>
          <a:prstGeom prst="rect">
            <a:avLst/>
          </a:prstGeom>
          <a:noFill/>
          <a:effectLst>
            <a:innerShdw blurRad="63500" dist="50800" dir="13500000">
              <a:srgbClr val="DE5644">
                <a:alpha val="0"/>
              </a:srgbClr>
            </a:innerShdw>
          </a:effectLst>
        </p:spPr>
        <p:txBody>
          <a:bodyPr wrap="none" lIns="54000" tIns="18000" rIns="54000" bIns="1800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ko-KR" sz="5000" kern="100" spc="-4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2023</a:t>
            </a:r>
            <a:endParaRPr lang="en-US" altLang="ko-KR" sz="5000" kern="100" spc="-4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</a:endParaRPr>
          </a:p>
          <a:p>
            <a:pPr>
              <a:lnSpc>
                <a:spcPct val="90000"/>
              </a:lnSpc>
            </a:pPr>
            <a:r>
              <a:rPr lang="en-US" altLang="ko-KR" sz="5600" kern="1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Portfolio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5BEF491-5B77-4433-A48B-BFD00AD102D5}"/>
              </a:ext>
            </a:extLst>
          </p:cNvPr>
          <p:cNvSpPr txBox="1"/>
          <p:nvPr/>
        </p:nvSpPr>
        <p:spPr>
          <a:xfrm>
            <a:off x="841277" y="716809"/>
            <a:ext cx="2818130" cy="190240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1000" spc="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  <a:ea typeface="Pretendard ExtraLight" panose="02000303000000020004" pitchFamily="50" charset="-127"/>
              </a:rPr>
              <a:t>WRITE DOWN</a:t>
            </a:r>
            <a:r>
              <a:rPr lang="ko-KR" altLang="en-US" sz="1000" spc="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  <a:ea typeface="Pretendard ExtraLight" panose="02000303000000020004" pitchFamily="50" charset="-127"/>
              </a:rPr>
              <a:t> </a:t>
            </a:r>
            <a:r>
              <a:rPr lang="en-US" altLang="ko-KR" sz="1000" spc="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  <a:ea typeface="Pretendard ExtraLight" panose="02000303000000020004" pitchFamily="50" charset="-127"/>
              </a:rPr>
              <a:t>YOUR </a:t>
            </a:r>
            <a:r>
              <a:rPr lang="en-US" altLang="ko-KR" sz="1000" spc="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</a:rPr>
              <a:t>POSITION</a:t>
            </a:r>
            <a:endParaRPr lang="ko-KR" altLang="en-US" sz="1000" spc="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Pretendard ExtraLight" panose="02000303000000020004" pitchFamily="50" charset="-127"/>
              <a:ea typeface="Pretendard ExtraLight" panose="0200030300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967932D-11EF-41A4-AE04-4D00760971B1}"/>
              </a:ext>
            </a:extLst>
          </p:cNvPr>
          <p:cNvSpPr txBox="1"/>
          <p:nvPr/>
        </p:nvSpPr>
        <p:spPr>
          <a:xfrm>
            <a:off x="9492006" y="5623874"/>
            <a:ext cx="1906342" cy="514368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100" kern="100" spc="-40" dirty="0">
                <a:ln>
                  <a:solidFill>
                    <a:srgbClr val="DE5644">
                      <a:alpha val="0"/>
                    </a:srgbClr>
                  </a:solidFill>
                </a:ln>
                <a:solidFill>
                  <a:schemeClr val="bg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</a:rPr>
              <a:t>Email : papata@papatalabs.com</a:t>
            </a:r>
          </a:p>
          <a:p>
            <a:pPr algn="r">
              <a:lnSpc>
                <a:spcPct val="150000"/>
              </a:lnSpc>
            </a:pPr>
            <a:r>
              <a:rPr lang="en-US" altLang="ko-KR" sz="1100" kern="100" spc="-40" dirty="0">
                <a:ln>
                  <a:solidFill>
                    <a:srgbClr val="DE5644">
                      <a:alpha val="0"/>
                    </a:srgbClr>
                  </a:solidFill>
                </a:ln>
                <a:solidFill>
                  <a:schemeClr val="bg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</a:rPr>
              <a:t>Mobile : 010 1234 5678</a:t>
            </a:r>
            <a:endParaRPr lang="ko-KR" altLang="en-US" sz="1100" kern="100" spc="-40" dirty="0">
              <a:ln>
                <a:solidFill>
                  <a:srgbClr val="DE5644">
                    <a:alpha val="0"/>
                  </a:srgbClr>
                </a:solidFill>
              </a:ln>
              <a:solidFill>
                <a:schemeClr val="bg1"/>
              </a:solidFill>
              <a:latin typeface="Pretendard ExtraLight" panose="02000303000000020004" pitchFamily="50" charset="-127"/>
              <a:ea typeface="Pretendard ExtraLight" panose="020003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79774713"/>
      </p:ext>
    </p:extLst>
  </p:cSld>
  <p:clrMapOvr>
    <a:masterClrMapping/>
  </p:clrMapOvr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138A9083-C45B-4989-B590-51FCE45B2495}"/>
              </a:ext>
            </a:extLst>
          </p:cNvPr>
          <p:cNvSpPr txBox="1"/>
          <p:nvPr/>
        </p:nvSpPr>
        <p:spPr>
          <a:xfrm>
            <a:off x="409332" y="104258"/>
            <a:ext cx="2617755" cy="574961"/>
          </a:xfrm>
          <a:prstGeom prst="rect">
            <a:avLst/>
          </a:prstGeom>
          <a:noFill/>
          <a:effectLst>
            <a:innerShdw blurRad="63500" dist="50800" dir="13500000">
              <a:srgbClr val="DE5644">
                <a:alpha val="0"/>
              </a:srgbClr>
            </a:innerShdw>
          </a:effectLst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3500" spc="-3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innerShdw blurRad="63500" dist="50800" dir="13500000">
                    <a:srgbClr val="DE5644">
                      <a:alpha val="50000"/>
                    </a:srgbClr>
                  </a:innerShdw>
                </a:effectLst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클라이언트 구조</a:t>
            </a:r>
            <a:endParaRPr lang="en-US" altLang="ko-KR" sz="3500" spc="-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effectLst>
                <a:innerShdw blurRad="63500" dist="50800" dir="13500000">
                  <a:srgbClr val="DE5644">
                    <a:alpha val="50000"/>
                  </a:srgbClr>
                </a:innerShdw>
              </a:effectLst>
              <a:latin typeface="Pretendard ExtraBold" panose="02000903000000020004" pitchFamily="50" charset="-127"/>
              <a:ea typeface="Pretendard ExtraBold" panose="02000903000000020004" pitchFamily="50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A7C1ECF5-F6BC-47BD-9385-2E3013A15D8A}"/>
              </a:ext>
            </a:extLst>
          </p:cNvPr>
          <p:cNvCxnSpPr>
            <a:cxnSpLocks/>
          </p:cNvCxnSpPr>
          <p:nvPr/>
        </p:nvCxnSpPr>
        <p:spPr>
          <a:xfrm flipV="1">
            <a:off x="440184" y="679219"/>
            <a:ext cx="11145091" cy="29739"/>
          </a:xfrm>
          <a:prstGeom prst="line">
            <a:avLst/>
          </a:prstGeom>
          <a:ln>
            <a:solidFill>
              <a:schemeClr val="tx1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0E913BE-48ED-400D-881F-6C7F0D7389BE}"/>
              </a:ext>
            </a:extLst>
          </p:cNvPr>
          <p:cNvSpPr/>
          <p:nvPr/>
        </p:nvSpPr>
        <p:spPr>
          <a:xfrm rot="5400000">
            <a:off x="-3249000" y="3249000"/>
            <a:ext cx="6858001" cy="360000"/>
          </a:xfrm>
          <a:prstGeom prst="rect">
            <a:avLst/>
          </a:prstGeom>
          <a:gradFill>
            <a:gsLst>
              <a:gs pos="40000">
                <a:schemeClr val="tx1">
                  <a:lumMod val="50000"/>
                  <a:lumOff val="50000"/>
                </a:schemeClr>
              </a:gs>
              <a:gs pos="0">
                <a:schemeClr val="tx1">
                  <a:alpha val="58000"/>
                </a:schemeClr>
              </a:gs>
              <a:gs pos="100000">
                <a:schemeClr val="bg1">
                  <a:lumMod val="9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18000" rIns="54000" bIns="18000" rtlCol="0" anchor="ctr"/>
          <a:lstStyle/>
          <a:p>
            <a:pPr algn="ctr"/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Pretendard ExtraLight" panose="02000303000000020004" pitchFamily="50" charset="-127"/>
              <a:ea typeface="Pretendard ExtraLight" panose="02000303000000020004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47A63A2-E22E-418F-8608-955A70D30719}"/>
              </a:ext>
            </a:extLst>
          </p:cNvPr>
          <p:cNvSpPr txBox="1"/>
          <p:nvPr/>
        </p:nvSpPr>
        <p:spPr>
          <a:xfrm>
            <a:off x="49331" y="104258"/>
            <a:ext cx="261340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ctr"/>
            <a:r>
              <a:rPr lang="en-US" altLang="ko-KR" sz="1400" spc="-1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01</a:t>
            </a:r>
            <a:endParaRPr lang="ko-KR" altLang="en-US" sz="1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02C286B-0344-C117-A2D1-5EA526267229}"/>
              </a:ext>
            </a:extLst>
          </p:cNvPr>
          <p:cNvSpPr txBox="1"/>
          <p:nvPr/>
        </p:nvSpPr>
        <p:spPr>
          <a:xfrm>
            <a:off x="440183" y="1242794"/>
            <a:ext cx="5494791" cy="290780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>
            <a:defPPr>
              <a:defRPr lang="ko-KR"/>
            </a:defPPr>
            <a:lvl1pPr>
              <a:defRPr sz="1600" spc="-1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EFD1BD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defRPr>
            </a:lvl1pPr>
          </a:lstStyle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ko-KR" altLang="en-US" sz="1500" kern="100" spc="-4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설명</a:t>
            </a:r>
            <a:endParaRPr lang="en-US" altLang="ko-KR" sz="1500" kern="100" spc="-40" dirty="0">
              <a:solidFill>
                <a:schemeClr val="tx1"/>
              </a:solidFill>
              <a:latin typeface="Pretendard Light" panose="02000403000000020004" pitchFamily="50" charset="-127"/>
              <a:ea typeface="Pretendard Light" panose="02000403000000020004" pitchFamily="50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76BFA70-5D68-6BA1-2EE1-A35ACCBA0D31}"/>
              </a:ext>
            </a:extLst>
          </p:cNvPr>
          <p:cNvSpPr txBox="1"/>
          <p:nvPr/>
        </p:nvSpPr>
        <p:spPr>
          <a:xfrm>
            <a:off x="440184" y="815457"/>
            <a:ext cx="3356739" cy="3902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23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GameFramework </a:t>
            </a:r>
            <a:r>
              <a:rPr lang="ko-KR" altLang="en-US" sz="23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클래스</a:t>
            </a:r>
            <a:endParaRPr lang="ko-KR" altLang="en-US" sz="2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Pretendard ExtraBold" panose="02000903000000020004" pitchFamily="50" charset="-127"/>
              <a:ea typeface="Pretendard ExtraBold" panose="0200090300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4E32755-8DA0-A565-438B-CADD92AFA5FF}"/>
              </a:ext>
            </a:extLst>
          </p:cNvPr>
          <p:cNvSpPr txBox="1"/>
          <p:nvPr/>
        </p:nvSpPr>
        <p:spPr>
          <a:xfrm>
            <a:off x="440183" y="3856337"/>
            <a:ext cx="5494791" cy="290780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>
            <a:defPPr>
              <a:defRPr lang="ko-KR"/>
            </a:defPPr>
            <a:lvl1pPr>
              <a:defRPr sz="1600" spc="-1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EFD1BD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defRPr>
            </a:lvl1pPr>
          </a:lstStyle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ko-KR" altLang="en-US" sz="1500" kern="100" spc="-4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설명</a:t>
            </a:r>
            <a:endParaRPr lang="en-US" altLang="ko-KR" sz="1500" kern="100" spc="-40" dirty="0">
              <a:solidFill>
                <a:schemeClr val="tx1"/>
              </a:solidFill>
              <a:latin typeface="Pretendard Light" panose="02000403000000020004" pitchFamily="50" charset="-127"/>
              <a:ea typeface="Pretendard Light" panose="0200040300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645CA0-475B-292B-1E92-FE035C6C82F8}"/>
              </a:ext>
            </a:extLst>
          </p:cNvPr>
          <p:cNvSpPr txBox="1"/>
          <p:nvPr/>
        </p:nvSpPr>
        <p:spPr>
          <a:xfrm>
            <a:off x="440184" y="3429000"/>
            <a:ext cx="1819459" cy="3902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23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Scene </a:t>
            </a:r>
            <a:r>
              <a:rPr lang="ko-KR" altLang="en-US" sz="23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클래스</a:t>
            </a:r>
            <a:endParaRPr lang="ko-KR" altLang="en-US" sz="2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Pretendard ExtraBold" panose="02000903000000020004" pitchFamily="50" charset="-127"/>
              <a:ea typeface="Pretendard ExtraBold" panose="0200090300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56D96D-C3BD-1F15-4B39-F9EC69E37025}"/>
              </a:ext>
            </a:extLst>
          </p:cNvPr>
          <p:cNvSpPr txBox="1"/>
          <p:nvPr/>
        </p:nvSpPr>
        <p:spPr>
          <a:xfrm>
            <a:off x="6257027" y="1242794"/>
            <a:ext cx="5494791" cy="290780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>
            <a:defPPr>
              <a:defRPr lang="ko-KR"/>
            </a:defPPr>
            <a:lvl1pPr>
              <a:defRPr sz="1600" spc="-1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EFD1BD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defRPr>
            </a:lvl1pPr>
          </a:lstStyle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ko-KR" altLang="en-US" sz="1500" kern="100" spc="-4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설명</a:t>
            </a:r>
            <a:endParaRPr lang="en-US" altLang="ko-KR" sz="1500" kern="100" spc="-40" dirty="0">
              <a:solidFill>
                <a:schemeClr val="tx1"/>
              </a:solidFill>
              <a:latin typeface="Pretendard Light" panose="02000403000000020004" pitchFamily="50" charset="-127"/>
              <a:ea typeface="Pretendard Light" panose="0200040300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7D0FAA-908F-17D9-9B1F-5CF4D1032256}"/>
              </a:ext>
            </a:extLst>
          </p:cNvPr>
          <p:cNvSpPr txBox="1"/>
          <p:nvPr/>
        </p:nvSpPr>
        <p:spPr>
          <a:xfrm>
            <a:off x="6257028" y="815457"/>
            <a:ext cx="1947700" cy="3902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23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Shader </a:t>
            </a:r>
            <a:r>
              <a:rPr lang="ko-KR" altLang="en-US" sz="23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클래스</a:t>
            </a:r>
            <a:endParaRPr lang="ko-KR" altLang="en-US" sz="2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Pretendard ExtraBold" panose="02000903000000020004" pitchFamily="50" charset="-127"/>
              <a:ea typeface="Pretendard ExtraBold" panose="0200090300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1CDD3E-7F49-129B-8788-C8606E185E10}"/>
              </a:ext>
            </a:extLst>
          </p:cNvPr>
          <p:cNvSpPr txBox="1"/>
          <p:nvPr/>
        </p:nvSpPr>
        <p:spPr>
          <a:xfrm>
            <a:off x="6257027" y="3856337"/>
            <a:ext cx="5494791" cy="290780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>
            <a:defPPr>
              <a:defRPr lang="ko-KR"/>
            </a:defPPr>
            <a:lvl1pPr>
              <a:defRPr sz="1600" spc="-1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EFD1BD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defRPr>
            </a:lvl1pPr>
          </a:lstStyle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ko-KR" altLang="en-US" sz="1500" kern="100" spc="-4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설명</a:t>
            </a:r>
            <a:endParaRPr lang="en-US" altLang="ko-KR" sz="1500" kern="100" spc="-40" dirty="0">
              <a:solidFill>
                <a:schemeClr val="tx1"/>
              </a:solidFill>
              <a:latin typeface="Pretendard Light" panose="02000403000000020004" pitchFamily="50" charset="-127"/>
              <a:ea typeface="Pretendard Light" panose="0200040300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9954AA-05C6-DF3A-17DD-3BC298EA77BB}"/>
              </a:ext>
            </a:extLst>
          </p:cNvPr>
          <p:cNvSpPr txBox="1"/>
          <p:nvPr/>
        </p:nvSpPr>
        <p:spPr>
          <a:xfrm>
            <a:off x="6257028" y="3429000"/>
            <a:ext cx="1718470" cy="3902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23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Mesh </a:t>
            </a:r>
            <a:r>
              <a:rPr lang="ko-KR" altLang="en-US" sz="23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클래스</a:t>
            </a:r>
            <a:endParaRPr lang="ko-KR" altLang="en-US" sz="2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Pretendard ExtraBold" panose="02000903000000020004" pitchFamily="50" charset="-127"/>
              <a:ea typeface="Pretendard ExtraBold" panose="020009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618614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138A9083-C45B-4989-B590-51FCE45B2495}"/>
              </a:ext>
            </a:extLst>
          </p:cNvPr>
          <p:cNvSpPr txBox="1"/>
          <p:nvPr/>
        </p:nvSpPr>
        <p:spPr>
          <a:xfrm>
            <a:off x="409332" y="104258"/>
            <a:ext cx="2617755" cy="574961"/>
          </a:xfrm>
          <a:prstGeom prst="rect">
            <a:avLst/>
          </a:prstGeom>
          <a:noFill/>
          <a:effectLst>
            <a:innerShdw blurRad="63500" dist="50800" dir="13500000">
              <a:srgbClr val="DE5644">
                <a:alpha val="0"/>
              </a:srgbClr>
            </a:innerShdw>
          </a:effectLst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3500" spc="-3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innerShdw blurRad="63500" dist="50800" dir="13500000">
                    <a:srgbClr val="DE5644">
                      <a:alpha val="50000"/>
                    </a:srgbClr>
                  </a:innerShdw>
                </a:effectLst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클라이언트 구조</a:t>
            </a:r>
            <a:endParaRPr lang="en-US" altLang="ko-KR" sz="3500" spc="-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effectLst>
                <a:innerShdw blurRad="63500" dist="50800" dir="13500000">
                  <a:srgbClr val="DE5644">
                    <a:alpha val="50000"/>
                  </a:srgbClr>
                </a:innerShdw>
              </a:effectLst>
              <a:latin typeface="Pretendard ExtraBold" panose="02000903000000020004" pitchFamily="50" charset="-127"/>
              <a:ea typeface="Pretendard ExtraBold" panose="02000903000000020004" pitchFamily="50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A7C1ECF5-F6BC-47BD-9385-2E3013A15D8A}"/>
              </a:ext>
            </a:extLst>
          </p:cNvPr>
          <p:cNvCxnSpPr>
            <a:cxnSpLocks/>
          </p:cNvCxnSpPr>
          <p:nvPr/>
        </p:nvCxnSpPr>
        <p:spPr>
          <a:xfrm flipV="1">
            <a:off x="440184" y="679219"/>
            <a:ext cx="11145091" cy="29739"/>
          </a:xfrm>
          <a:prstGeom prst="line">
            <a:avLst/>
          </a:prstGeom>
          <a:ln>
            <a:solidFill>
              <a:schemeClr val="tx1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0E913BE-48ED-400D-881F-6C7F0D7389BE}"/>
              </a:ext>
            </a:extLst>
          </p:cNvPr>
          <p:cNvSpPr/>
          <p:nvPr/>
        </p:nvSpPr>
        <p:spPr>
          <a:xfrm rot="5400000">
            <a:off x="-3249000" y="3249000"/>
            <a:ext cx="6858001" cy="360000"/>
          </a:xfrm>
          <a:prstGeom prst="rect">
            <a:avLst/>
          </a:prstGeom>
          <a:gradFill>
            <a:gsLst>
              <a:gs pos="40000">
                <a:schemeClr val="tx1">
                  <a:lumMod val="50000"/>
                  <a:lumOff val="50000"/>
                </a:schemeClr>
              </a:gs>
              <a:gs pos="0">
                <a:schemeClr val="tx1">
                  <a:alpha val="58000"/>
                </a:schemeClr>
              </a:gs>
              <a:gs pos="100000">
                <a:schemeClr val="bg1">
                  <a:lumMod val="9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18000" rIns="54000" bIns="18000" rtlCol="0" anchor="ctr"/>
          <a:lstStyle/>
          <a:p>
            <a:pPr algn="ctr"/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Pretendard ExtraLight" panose="02000303000000020004" pitchFamily="50" charset="-127"/>
              <a:ea typeface="Pretendard ExtraLight" panose="02000303000000020004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47A63A2-E22E-418F-8608-955A70D30719}"/>
              </a:ext>
            </a:extLst>
          </p:cNvPr>
          <p:cNvSpPr txBox="1"/>
          <p:nvPr/>
        </p:nvSpPr>
        <p:spPr>
          <a:xfrm>
            <a:off x="49331" y="104258"/>
            <a:ext cx="261340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ctr"/>
            <a:r>
              <a:rPr lang="en-US" altLang="ko-KR" sz="1400" spc="-1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01</a:t>
            </a:r>
            <a:endParaRPr lang="ko-KR" altLang="en-US" sz="1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02C286B-0344-C117-A2D1-5EA526267229}"/>
              </a:ext>
            </a:extLst>
          </p:cNvPr>
          <p:cNvSpPr txBox="1"/>
          <p:nvPr/>
        </p:nvSpPr>
        <p:spPr>
          <a:xfrm>
            <a:off x="440183" y="1242794"/>
            <a:ext cx="5494791" cy="290780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>
            <a:defPPr>
              <a:defRPr lang="ko-KR"/>
            </a:defPPr>
            <a:lvl1pPr>
              <a:defRPr sz="1600" spc="-1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EFD1BD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defRPr>
            </a:lvl1pPr>
          </a:lstStyle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ko-KR" altLang="en-US" sz="1500" kern="100" spc="-4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설명</a:t>
            </a:r>
            <a:endParaRPr lang="en-US" altLang="ko-KR" sz="1500" kern="100" spc="-40" dirty="0">
              <a:solidFill>
                <a:schemeClr val="tx1"/>
              </a:solidFill>
              <a:latin typeface="Pretendard Light" panose="02000403000000020004" pitchFamily="50" charset="-127"/>
              <a:ea typeface="Pretendard Light" panose="02000403000000020004" pitchFamily="50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76BFA70-5D68-6BA1-2EE1-A35ACCBA0D31}"/>
              </a:ext>
            </a:extLst>
          </p:cNvPr>
          <p:cNvSpPr txBox="1"/>
          <p:nvPr/>
        </p:nvSpPr>
        <p:spPr>
          <a:xfrm>
            <a:off x="440184" y="815457"/>
            <a:ext cx="1880373" cy="3902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23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Object </a:t>
            </a:r>
            <a:r>
              <a:rPr lang="ko-KR" altLang="en-US" sz="23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클래스</a:t>
            </a:r>
            <a:endParaRPr lang="ko-KR" altLang="en-US" sz="2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Pretendard ExtraBold" panose="02000903000000020004" pitchFamily="50" charset="-127"/>
              <a:ea typeface="Pretendard ExtraBold" panose="0200090300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4E32755-8DA0-A565-438B-CADD92AFA5FF}"/>
              </a:ext>
            </a:extLst>
          </p:cNvPr>
          <p:cNvSpPr txBox="1"/>
          <p:nvPr/>
        </p:nvSpPr>
        <p:spPr>
          <a:xfrm>
            <a:off x="440183" y="3856337"/>
            <a:ext cx="5494791" cy="290780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>
            <a:defPPr>
              <a:defRPr lang="ko-KR"/>
            </a:defPPr>
            <a:lvl1pPr>
              <a:defRPr sz="1600" spc="-1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EFD1BD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defRPr>
            </a:lvl1pPr>
          </a:lstStyle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ko-KR" altLang="en-US" sz="1500" kern="100" spc="-4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설명</a:t>
            </a:r>
            <a:endParaRPr lang="en-US" altLang="ko-KR" sz="1500" kern="100" spc="-40" dirty="0">
              <a:solidFill>
                <a:schemeClr val="tx1"/>
              </a:solidFill>
              <a:latin typeface="Pretendard Light" panose="02000403000000020004" pitchFamily="50" charset="-127"/>
              <a:ea typeface="Pretendard Light" panose="0200040300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645CA0-475B-292B-1E92-FE035C6C82F8}"/>
              </a:ext>
            </a:extLst>
          </p:cNvPr>
          <p:cNvSpPr txBox="1"/>
          <p:nvPr/>
        </p:nvSpPr>
        <p:spPr>
          <a:xfrm>
            <a:off x="440184" y="3429000"/>
            <a:ext cx="2043880" cy="3902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23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Camera </a:t>
            </a:r>
            <a:r>
              <a:rPr lang="ko-KR" altLang="en-US" sz="23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클래스</a:t>
            </a:r>
            <a:endParaRPr lang="ko-KR" altLang="en-US" sz="2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Pretendard ExtraBold" panose="02000903000000020004" pitchFamily="50" charset="-127"/>
              <a:ea typeface="Pretendard ExtraBold" panose="0200090300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56D96D-C3BD-1F15-4B39-F9EC69E37025}"/>
              </a:ext>
            </a:extLst>
          </p:cNvPr>
          <p:cNvSpPr txBox="1"/>
          <p:nvPr/>
        </p:nvSpPr>
        <p:spPr>
          <a:xfrm>
            <a:off x="6257027" y="1242794"/>
            <a:ext cx="5494791" cy="290780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>
            <a:defPPr>
              <a:defRPr lang="ko-KR"/>
            </a:defPPr>
            <a:lvl1pPr>
              <a:defRPr sz="1600" spc="-1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EFD1BD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defRPr>
            </a:lvl1pPr>
          </a:lstStyle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ko-KR" altLang="en-US" sz="1500" kern="100" spc="-4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설명</a:t>
            </a:r>
            <a:endParaRPr lang="en-US" altLang="ko-KR" sz="1500" kern="100" spc="-40" dirty="0">
              <a:solidFill>
                <a:schemeClr val="tx1"/>
              </a:solidFill>
              <a:latin typeface="Pretendard Light" panose="02000403000000020004" pitchFamily="50" charset="-127"/>
              <a:ea typeface="Pretendard Light" panose="0200040300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7D0FAA-908F-17D9-9B1F-5CF4D1032256}"/>
              </a:ext>
            </a:extLst>
          </p:cNvPr>
          <p:cNvSpPr txBox="1"/>
          <p:nvPr/>
        </p:nvSpPr>
        <p:spPr>
          <a:xfrm>
            <a:off x="6257028" y="815457"/>
            <a:ext cx="1226348" cy="3902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23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UI </a:t>
            </a:r>
            <a:r>
              <a:rPr lang="ko-KR" altLang="en-US" sz="23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클래스</a:t>
            </a:r>
            <a:endParaRPr lang="ko-KR" altLang="en-US" sz="2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Pretendard ExtraBold" panose="02000903000000020004" pitchFamily="50" charset="-127"/>
              <a:ea typeface="Pretendard ExtraBold" panose="020009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149342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138A9083-C45B-4989-B590-51FCE45B2495}"/>
              </a:ext>
            </a:extLst>
          </p:cNvPr>
          <p:cNvSpPr txBox="1"/>
          <p:nvPr/>
        </p:nvSpPr>
        <p:spPr>
          <a:xfrm>
            <a:off x="409332" y="104258"/>
            <a:ext cx="3728635" cy="574961"/>
          </a:xfrm>
          <a:prstGeom prst="rect">
            <a:avLst/>
          </a:prstGeom>
          <a:noFill/>
          <a:effectLst>
            <a:innerShdw blurRad="63500" dist="50800" dir="13500000">
              <a:srgbClr val="DE5644">
                <a:alpha val="0"/>
              </a:srgbClr>
            </a:innerShdw>
          </a:effectLst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3500" spc="-3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innerShdw blurRad="63500" dist="50800" dir="13500000">
                    <a:srgbClr val="DE5644">
                      <a:alpha val="50000"/>
                    </a:srgbClr>
                  </a:innerShdw>
                </a:effectLst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개발하면서 어려웠던 점</a:t>
            </a:r>
            <a:endParaRPr lang="en-US" altLang="ko-KR" sz="3500" spc="-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effectLst>
                <a:innerShdw blurRad="63500" dist="50800" dir="13500000">
                  <a:srgbClr val="DE5644">
                    <a:alpha val="50000"/>
                  </a:srgbClr>
                </a:innerShdw>
              </a:effectLst>
              <a:latin typeface="Pretendard ExtraBold" panose="02000903000000020004" pitchFamily="50" charset="-127"/>
              <a:ea typeface="Pretendard ExtraBold" panose="02000903000000020004" pitchFamily="50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A7C1ECF5-F6BC-47BD-9385-2E3013A15D8A}"/>
              </a:ext>
            </a:extLst>
          </p:cNvPr>
          <p:cNvCxnSpPr>
            <a:cxnSpLocks/>
          </p:cNvCxnSpPr>
          <p:nvPr/>
        </p:nvCxnSpPr>
        <p:spPr>
          <a:xfrm flipV="1">
            <a:off x="440184" y="679219"/>
            <a:ext cx="11145091" cy="29739"/>
          </a:xfrm>
          <a:prstGeom prst="line">
            <a:avLst/>
          </a:prstGeom>
          <a:ln>
            <a:solidFill>
              <a:schemeClr val="tx1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0E913BE-48ED-400D-881F-6C7F0D7389BE}"/>
              </a:ext>
            </a:extLst>
          </p:cNvPr>
          <p:cNvSpPr/>
          <p:nvPr/>
        </p:nvSpPr>
        <p:spPr>
          <a:xfrm rot="5400000">
            <a:off x="-3249000" y="3249000"/>
            <a:ext cx="6858001" cy="360000"/>
          </a:xfrm>
          <a:prstGeom prst="rect">
            <a:avLst/>
          </a:prstGeom>
          <a:gradFill>
            <a:gsLst>
              <a:gs pos="40000">
                <a:schemeClr val="tx1">
                  <a:lumMod val="50000"/>
                  <a:lumOff val="50000"/>
                </a:schemeClr>
              </a:gs>
              <a:gs pos="0">
                <a:schemeClr val="tx1">
                  <a:alpha val="58000"/>
                </a:schemeClr>
              </a:gs>
              <a:gs pos="100000">
                <a:schemeClr val="bg1">
                  <a:lumMod val="9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18000" rIns="54000" bIns="18000" rtlCol="0" anchor="ctr"/>
          <a:lstStyle/>
          <a:p>
            <a:pPr algn="ctr"/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Pretendard ExtraLight" panose="02000303000000020004" pitchFamily="50" charset="-127"/>
              <a:ea typeface="Pretendard ExtraLight" panose="02000303000000020004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47A63A2-E22E-418F-8608-955A70D30719}"/>
              </a:ext>
            </a:extLst>
          </p:cNvPr>
          <p:cNvSpPr txBox="1"/>
          <p:nvPr/>
        </p:nvSpPr>
        <p:spPr>
          <a:xfrm>
            <a:off x="49331" y="104258"/>
            <a:ext cx="261340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ctr"/>
            <a:r>
              <a:rPr lang="en-US" altLang="ko-KR" sz="1400" spc="-1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01</a:t>
            </a:r>
            <a:endParaRPr lang="ko-KR" altLang="en-US" sz="1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02C286B-0344-C117-A2D1-5EA526267229}"/>
              </a:ext>
            </a:extLst>
          </p:cNvPr>
          <p:cNvSpPr txBox="1"/>
          <p:nvPr/>
        </p:nvSpPr>
        <p:spPr>
          <a:xfrm>
            <a:off x="440183" y="1242794"/>
            <a:ext cx="5494791" cy="4168765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>
            <a:defPPr>
              <a:defRPr lang="ko-KR"/>
            </a:defPPr>
            <a:lvl1pPr>
              <a:defRPr sz="1600" spc="-1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EFD1BD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defRPr>
            </a:lvl1pPr>
          </a:lstStyle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ko-KR" altLang="en-US" sz="1500" kern="100" spc="-4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다이렉트</a:t>
            </a:r>
            <a:r>
              <a:rPr lang="en-US" altLang="ko-KR" sz="1500" kern="100" spc="-4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12</a:t>
            </a:r>
            <a:r>
              <a:rPr lang="ko-KR" altLang="en-US" sz="1500" kern="100" spc="-4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를 사용하여 게임을 개발하기 위해서는 수학적 지식이 필수적으로 요구됩니다</a:t>
            </a:r>
            <a:r>
              <a:rPr lang="en-US" altLang="ko-KR" sz="1500" kern="100" spc="-4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. </a:t>
            </a:r>
            <a:r>
              <a:rPr lang="ko-KR" altLang="en-US" sz="1500" kern="100" spc="-4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특히 벡터와 행렬 연산의 이해는 꼭 필요로 합니다</a:t>
            </a:r>
            <a:r>
              <a:rPr lang="en-US" altLang="ko-KR" sz="1500" kern="100" spc="-4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. </a:t>
            </a:r>
            <a:r>
              <a:rPr lang="ko-KR" altLang="en-US" sz="1500" kern="100" spc="-4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이러한 능력이 필요한 상황에서</a:t>
            </a:r>
            <a:r>
              <a:rPr lang="en-US" altLang="ko-KR" sz="1500" kern="100" spc="-4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, </a:t>
            </a:r>
            <a:r>
              <a:rPr lang="ko-KR" altLang="en-US" sz="1500" kern="100" spc="-4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처음에는 기본적인 수학적 개념을 적용하는 것조차 어려움을 겪었습니다</a:t>
            </a:r>
            <a:r>
              <a:rPr lang="en-US" altLang="ko-KR" sz="1500" kern="100" spc="-4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. </a:t>
            </a:r>
            <a:r>
              <a:rPr lang="ko-KR" altLang="en-US" sz="1500" kern="100" spc="-4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렌더링과 애니메이션에 사용되는 수학적 연산을 제대로 다루지 못하면서 렌더링 결과가 예상과 다른 현상을 겪게 되었습니다</a:t>
            </a:r>
            <a:r>
              <a:rPr lang="en-US" altLang="ko-KR" sz="1500" kern="100" spc="-4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.</a:t>
            </a:r>
          </a:p>
          <a:p>
            <a:pPr>
              <a:lnSpc>
                <a:spcPct val="120000"/>
              </a:lnSpc>
            </a:pPr>
            <a:endParaRPr lang="en-US" altLang="ko-KR" sz="1500" kern="100" spc="-40" dirty="0">
              <a:solidFill>
                <a:schemeClr val="tx1"/>
              </a:solidFill>
              <a:latin typeface="Pretendard Light" panose="02000403000000020004" pitchFamily="50" charset="-127"/>
              <a:ea typeface="Pretendard Light" panose="02000403000000020004" pitchFamily="50" charset="-127"/>
            </a:endParaRPr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ko-KR" altLang="en-US" sz="1500" kern="100" spc="-4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이러한 상황에서는 원하는 기능을 구현하기 위해 다양한 방식을 실험하고</a:t>
            </a:r>
            <a:r>
              <a:rPr lang="en-US" altLang="ko-KR" sz="1500" kern="100" spc="-4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, </a:t>
            </a:r>
            <a:r>
              <a:rPr lang="ko-KR" altLang="en-US" sz="1500" kern="100" spc="-4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식을 변형하며 적용해보는 과정을 거쳤습니다</a:t>
            </a:r>
            <a:r>
              <a:rPr lang="en-US" altLang="ko-KR" sz="1500" kern="100" spc="-4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. </a:t>
            </a:r>
            <a:r>
              <a:rPr lang="ko-KR" altLang="en-US" sz="1500" kern="100" spc="-4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결과적으로 단순한 코드 작성 외에도 수학적 사고를 강화하며 벡터와 행렬의 기초를 습득하게 되었습니다</a:t>
            </a:r>
            <a:r>
              <a:rPr lang="en-US" altLang="ko-KR" sz="1500" kern="100" spc="-4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. </a:t>
            </a:r>
            <a:r>
              <a:rPr lang="ko-KR" altLang="en-US" sz="1500" kern="100" spc="-4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이러한 시행착오의 과정에서 여러 번의 실패와 재시도를 반복하였으나</a:t>
            </a:r>
            <a:r>
              <a:rPr lang="en-US" altLang="ko-KR" sz="1500" kern="100" spc="-4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, </a:t>
            </a:r>
            <a:r>
              <a:rPr lang="ko-KR" altLang="en-US" sz="1500" kern="100" spc="-4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끝내 어려움을 극복하고 나서 얻은 성취감은 크게 보람 있었습니다</a:t>
            </a:r>
            <a:r>
              <a:rPr lang="en-US" altLang="ko-KR" sz="1500" kern="100" spc="-4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. </a:t>
            </a:r>
            <a:r>
              <a:rPr lang="ko-KR" altLang="en-US" sz="1500" kern="100" spc="-4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이런 경험을 통해서 발전하며</a:t>
            </a:r>
            <a:r>
              <a:rPr lang="en-US" altLang="ko-KR" sz="1500" kern="100" spc="-4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, </a:t>
            </a:r>
            <a:r>
              <a:rPr lang="ko-KR" altLang="en-US" sz="1500" kern="100" spc="-4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수학적 역량을 향상시키기 위해 항상 노력하고자 하는 의지를 가지게 되었습니다</a:t>
            </a:r>
            <a:r>
              <a:rPr lang="en-US" altLang="ko-KR" sz="1500" kern="100" spc="-4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. </a:t>
            </a:r>
            <a:r>
              <a:rPr lang="en-US" altLang="ko-KR" sz="1500" b="1" kern="100" spc="-40" dirty="0">
                <a:solidFill>
                  <a:srgbClr val="FFC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[</a:t>
            </a:r>
            <a:r>
              <a:rPr lang="ko-KR" altLang="en-US" sz="1500" b="1" kern="100" spc="-40" dirty="0">
                <a:solidFill>
                  <a:srgbClr val="FFC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구체적으로 프로그램의 어떤 기능 구현하는 데 </a:t>
            </a:r>
            <a:r>
              <a:rPr lang="ko-KR" altLang="en-US" sz="1500" b="1" kern="100" spc="-40" dirty="0" err="1">
                <a:solidFill>
                  <a:srgbClr val="FFC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사용했다를</a:t>
            </a:r>
            <a:r>
              <a:rPr lang="ko-KR" altLang="en-US" sz="1500" b="1" kern="100" spc="-40" dirty="0">
                <a:solidFill>
                  <a:srgbClr val="FFC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 적어야 한다</a:t>
            </a:r>
            <a:r>
              <a:rPr lang="en-US" altLang="ko-KR" sz="1500" b="1" kern="100" spc="-40" dirty="0">
                <a:solidFill>
                  <a:srgbClr val="FFC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.]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76BFA70-5D68-6BA1-2EE1-A35ACCBA0D31}"/>
              </a:ext>
            </a:extLst>
          </p:cNvPr>
          <p:cNvSpPr txBox="1"/>
          <p:nvPr/>
        </p:nvSpPr>
        <p:spPr>
          <a:xfrm>
            <a:off x="440184" y="815457"/>
            <a:ext cx="4515710" cy="3902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2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수학적 지식 부족으로 인한 어려움 극복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56D96D-C3BD-1F15-4B39-F9EC69E37025}"/>
              </a:ext>
            </a:extLst>
          </p:cNvPr>
          <p:cNvSpPr txBox="1"/>
          <p:nvPr/>
        </p:nvSpPr>
        <p:spPr>
          <a:xfrm>
            <a:off x="6257027" y="1242794"/>
            <a:ext cx="5494791" cy="3614767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>
            <a:defPPr>
              <a:defRPr lang="ko-KR"/>
            </a:defPPr>
            <a:lvl1pPr>
              <a:defRPr sz="1600" spc="-1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EFD1BD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defRPr>
            </a:lvl1pPr>
          </a:lstStyle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ko-KR" altLang="en-US" sz="1500" kern="100" spc="-4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게임 개발을 위해 처음으로 </a:t>
            </a:r>
            <a:r>
              <a:rPr lang="en-US" altLang="ko-KR" sz="1500" kern="100" spc="-4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DirectX 12 </a:t>
            </a:r>
            <a:r>
              <a:rPr lang="ko-KR" altLang="en-US" sz="1500" kern="100" spc="-4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라이브러리를 다루기 시작했을 때</a:t>
            </a:r>
            <a:r>
              <a:rPr lang="en-US" altLang="ko-KR" sz="1500" kern="100" spc="-4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, </a:t>
            </a:r>
            <a:r>
              <a:rPr lang="ko-KR" altLang="en-US" sz="1500" kern="100" spc="-4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제가 그 라이브러리에 대한 완벽한 이해가 부족한 상태였습니다</a:t>
            </a:r>
            <a:r>
              <a:rPr lang="en-US" altLang="ko-KR" sz="1500" kern="100" spc="-4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. </a:t>
            </a:r>
            <a:r>
              <a:rPr lang="ko-KR" altLang="en-US" sz="1500" kern="100" spc="-4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초기에는 라이브러리의 복잡성으로 인해 시행착오와 어려움을 많이 겪었습니다</a:t>
            </a:r>
            <a:r>
              <a:rPr lang="en-US" altLang="ko-KR" sz="1500" kern="100" spc="-4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. </a:t>
            </a:r>
            <a:r>
              <a:rPr lang="ko-KR" altLang="en-US" sz="1500" kern="100" spc="-4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특히 그래픽 파이프라인과 같은 개념을 정확하게 이해하지 못한 채로 시작했기 때문에</a:t>
            </a:r>
            <a:r>
              <a:rPr lang="en-US" altLang="ko-KR" sz="1500" kern="100" spc="-4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, </a:t>
            </a:r>
            <a:r>
              <a:rPr lang="ko-KR" altLang="en-US" sz="1500" kern="100" spc="-4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결과적으로 다양한 어려움을 경험하게 되었습니다</a:t>
            </a:r>
            <a:r>
              <a:rPr lang="en-US" altLang="ko-KR" sz="1500" kern="100" spc="-4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.</a:t>
            </a:r>
          </a:p>
          <a:p>
            <a:pPr marL="285750" indent="-285750">
              <a:lnSpc>
                <a:spcPct val="120000"/>
              </a:lnSpc>
              <a:buFontTx/>
              <a:buChar char="-"/>
            </a:pPr>
            <a:endParaRPr lang="en-US" altLang="ko-KR" sz="1500" kern="100" spc="-40" dirty="0">
              <a:solidFill>
                <a:schemeClr val="tx1"/>
              </a:solidFill>
              <a:latin typeface="Pretendard Light" panose="02000403000000020004" pitchFamily="50" charset="-127"/>
              <a:ea typeface="Pretendard Light" panose="02000403000000020004" pitchFamily="50" charset="-127"/>
            </a:endParaRPr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ko-KR" altLang="en-US" sz="1500" kern="100" spc="-4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정확하지 않은 내용으로 개발을 진행하여 원치 않는 렌더링 결과를 계속해서 확인했고 이러한 시행착오를 겪으면서 계속해서 공부하고 재시도 하는 과정에서 더 나은 게임 </a:t>
            </a:r>
            <a:r>
              <a:rPr lang="ko-KR" altLang="en-US" sz="1500" kern="100" spc="-40" dirty="0" err="1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개발자로서의</a:t>
            </a:r>
            <a:r>
              <a:rPr lang="ko-KR" altLang="en-US" sz="1500" kern="100" spc="-4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 역량을 키우려는 생각을 가지게 되었습니다</a:t>
            </a:r>
            <a:r>
              <a:rPr lang="en-US" altLang="ko-KR" sz="1500" kern="100" spc="-4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.</a:t>
            </a:r>
            <a:r>
              <a:rPr lang="ko-KR" altLang="en-US" sz="1500" kern="100" spc="-4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 라이브러리에 대한 이해도와 개발 능력을 함께 향상시키며</a:t>
            </a:r>
            <a:r>
              <a:rPr lang="en-US" altLang="ko-KR" sz="1500" kern="100" spc="-4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, </a:t>
            </a:r>
            <a:r>
              <a:rPr lang="ko-KR" altLang="en-US" sz="1500" kern="100" spc="-4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다이렉트</a:t>
            </a:r>
            <a:r>
              <a:rPr lang="en-US" altLang="ko-KR" sz="1500" kern="100" spc="-4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12</a:t>
            </a:r>
            <a:r>
              <a:rPr lang="ko-KR" altLang="en-US" sz="1500" kern="100" spc="-4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를 효과적으로 활용하여 품질 높은 게임을 개발할 자신감을 가지게 되었습니다</a:t>
            </a:r>
            <a:r>
              <a:rPr lang="en-US" altLang="ko-KR" sz="1500" kern="100" spc="-4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. </a:t>
            </a:r>
            <a:r>
              <a:rPr lang="en-US" altLang="ko-KR" sz="1500" b="1" kern="100" spc="-40" dirty="0">
                <a:solidFill>
                  <a:srgbClr val="FFC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[</a:t>
            </a:r>
            <a:r>
              <a:rPr lang="ko-KR" altLang="en-US" sz="1500" b="1" kern="100" spc="-40" dirty="0">
                <a:solidFill>
                  <a:srgbClr val="FFC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가장 이해 하기 어려웠던 부분과 그것을 이해한 후 구현한 코드 추가</a:t>
            </a:r>
            <a:r>
              <a:rPr lang="en-US" altLang="ko-KR" sz="1500" b="1" kern="100" spc="-40" dirty="0">
                <a:solidFill>
                  <a:srgbClr val="FFC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]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7D0FAA-908F-17D9-9B1F-5CF4D1032256}"/>
              </a:ext>
            </a:extLst>
          </p:cNvPr>
          <p:cNvSpPr txBox="1"/>
          <p:nvPr/>
        </p:nvSpPr>
        <p:spPr>
          <a:xfrm>
            <a:off x="6257028" y="815457"/>
            <a:ext cx="5079967" cy="3902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2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DirectX12 </a:t>
            </a:r>
            <a:r>
              <a:rPr lang="ko-KR" altLang="en-US" sz="2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라이브러리 사용의 어려움 극복</a:t>
            </a:r>
          </a:p>
        </p:txBody>
      </p:sp>
    </p:spTree>
    <p:extLst>
      <p:ext uri="{BB962C8B-B14F-4D97-AF65-F5344CB8AC3E}">
        <p14:creationId xmlns:p14="http://schemas.microsoft.com/office/powerpoint/2010/main" val="2584889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138A9083-C45B-4989-B590-51FCE45B2495}"/>
              </a:ext>
            </a:extLst>
          </p:cNvPr>
          <p:cNvSpPr txBox="1"/>
          <p:nvPr/>
        </p:nvSpPr>
        <p:spPr>
          <a:xfrm>
            <a:off x="409332" y="104258"/>
            <a:ext cx="3728635" cy="574961"/>
          </a:xfrm>
          <a:prstGeom prst="rect">
            <a:avLst/>
          </a:prstGeom>
          <a:noFill/>
          <a:effectLst>
            <a:innerShdw blurRad="63500" dist="50800" dir="13500000">
              <a:srgbClr val="DE5644">
                <a:alpha val="0"/>
              </a:srgbClr>
            </a:innerShdw>
          </a:effectLst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3500" spc="-3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innerShdw blurRad="63500" dist="50800" dir="13500000">
                    <a:srgbClr val="DE5644">
                      <a:alpha val="50000"/>
                    </a:srgbClr>
                  </a:innerShdw>
                </a:effectLst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개발하면서 어려웠던 점</a:t>
            </a:r>
            <a:endParaRPr lang="en-US" altLang="ko-KR" sz="3500" spc="-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effectLst>
                <a:innerShdw blurRad="63500" dist="50800" dir="13500000">
                  <a:srgbClr val="DE5644">
                    <a:alpha val="50000"/>
                  </a:srgbClr>
                </a:innerShdw>
              </a:effectLst>
              <a:latin typeface="Pretendard ExtraBold" panose="02000903000000020004" pitchFamily="50" charset="-127"/>
              <a:ea typeface="Pretendard ExtraBold" panose="02000903000000020004" pitchFamily="50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A7C1ECF5-F6BC-47BD-9385-2E3013A15D8A}"/>
              </a:ext>
            </a:extLst>
          </p:cNvPr>
          <p:cNvCxnSpPr>
            <a:cxnSpLocks/>
          </p:cNvCxnSpPr>
          <p:nvPr/>
        </p:nvCxnSpPr>
        <p:spPr>
          <a:xfrm flipV="1">
            <a:off x="440184" y="679219"/>
            <a:ext cx="11145091" cy="29739"/>
          </a:xfrm>
          <a:prstGeom prst="line">
            <a:avLst/>
          </a:prstGeom>
          <a:ln>
            <a:solidFill>
              <a:schemeClr val="tx1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0E913BE-48ED-400D-881F-6C7F0D7389BE}"/>
              </a:ext>
            </a:extLst>
          </p:cNvPr>
          <p:cNvSpPr/>
          <p:nvPr/>
        </p:nvSpPr>
        <p:spPr>
          <a:xfrm rot="5400000">
            <a:off x="-3249000" y="3249000"/>
            <a:ext cx="6858001" cy="360000"/>
          </a:xfrm>
          <a:prstGeom prst="rect">
            <a:avLst/>
          </a:prstGeom>
          <a:gradFill>
            <a:gsLst>
              <a:gs pos="40000">
                <a:schemeClr val="tx1">
                  <a:lumMod val="50000"/>
                  <a:lumOff val="50000"/>
                </a:schemeClr>
              </a:gs>
              <a:gs pos="0">
                <a:schemeClr val="tx1">
                  <a:alpha val="58000"/>
                </a:schemeClr>
              </a:gs>
              <a:gs pos="100000">
                <a:schemeClr val="bg1">
                  <a:lumMod val="9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18000" rIns="54000" bIns="18000" rtlCol="0" anchor="ctr"/>
          <a:lstStyle/>
          <a:p>
            <a:pPr algn="ctr"/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Pretendard ExtraLight" panose="02000303000000020004" pitchFamily="50" charset="-127"/>
              <a:ea typeface="Pretendard ExtraLight" panose="02000303000000020004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47A63A2-E22E-418F-8608-955A70D30719}"/>
              </a:ext>
            </a:extLst>
          </p:cNvPr>
          <p:cNvSpPr txBox="1"/>
          <p:nvPr/>
        </p:nvSpPr>
        <p:spPr>
          <a:xfrm>
            <a:off x="49331" y="104258"/>
            <a:ext cx="261340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ctr"/>
            <a:r>
              <a:rPr lang="en-US" altLang="ko-KR" sz="1400" spc="-1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01</a:t>
            </a:r>
            <a:endParaRPr lang="ko-KR" altLang="en-US" sz="1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02C286B-0344-C117-A2D1-5EA526267229}"/>
              </a:ext>
            </a:extLst>
          </p:cNvPr>
          <p:cNvSpPr txBox="1"/>
          <p:nvPr/>
        </p:nvSpPr>
        <p:spPr>
          <a:xfrm>
            <a:off x="440183" y="1242794"/>
            <a:ext cx="5494791" cy="4168765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>
            <a:defPPr>
              <a:defRPr lang="ko-KR"/>
            </a:defPPr>
            <a:lvl1pPr>
              <a:defRPr sz="1600" spc="-1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EFD1BD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defRPr>
            </a:lvl1pPr>
          </a:lstStyle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ko-KR" altLang="en-US" sz="1500" kern="100" spc="-4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다이렉트</a:t>
            </a:r>
            <a:r>
              <a:rPr lang="en-US" altLang="ko-KR" sz="1500" kern="100" spc="-4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X11 </a:t>
            </a:r>
            <a:r>
              <a:rPr lang="ko-KR" altLang="en-US" sz="1500" kern="100" spc="-4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써서 한 거</a:t>
            </a:r>
            <a:endParaRPr lang="en-US" altLang="ko-KR" sz="1500" kern="100" spc="-40" dirty="0">
              <a:solidFill>
                <a:schemeClr val="tx1"/>
              </a:solidFill>
              <a:latin typeface="Pretendard Light" panose="02000403000000020004" pitchFamily="50" charset="-127"/>
              <a:ea typeface="Pretendard Light" panose="02000403000000020004" pitchFamily="50" charset="-127"/>
            </a:endParaRPr>
          </a:p>
          <a:p>
            <a:pPr marL="285750" indent="-285750">
              <a:lnSpc>
                <a:spcPct val="120000"/>
              </a:lnSpc>
              <a:buFontTx/>
              <a:buChar char="-"/>
            </a:pPr>
            <a:endParaRPr lang="en-US" altLang="ko-KR" sz="1500" kern="100" spc="-40" dirty="0">
              <a:solidFill>
                <a:schemeClr val="tx1"/>
              </a:solidFill>
              <a:latin typeface="Pretendard Light" panose="02000403000000020004" pitchFamily="50" charset="-127"/>
              <a:ea typeface="Pretendard Light" panose="02000403000000020004" pitchFamily="50" charset="-127"/>
            </a:endParaRPr>
          </a:p>
          <a:p>
            <a:pPr marL="285750" indent="-285750">
              <a:lnSpc>
                <a:spcPct val="120000"/>
              </a:lnSpc>
              <a:buFontTx/>
              <a:buChar char="-"/>
            </a:pPr>
            <a:endParaRPr lang="en-US" altLang="ko-KR" sz="1500" kern="100" spc="-40" dirty="0">
              <a:solidFill>
                <a:schemeClr val="tx1"/>
              </a:solidFill>
              <a:latin typeface="Pretendard Light" panose="02000403000000020004" pitchFamily="50" charset="-127"/>
              <a:ea typeface="Pretendard Light" panose="02000403000000020004" pitchFamily="50" charset="-127"/>
            </a:endParaRPr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en-US" altLang="ko-KR" sz="1500" kern="100" spc="-4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UI </a:t>
            </a:r>
            <a:r>
              <a:rPr lang="ko-KR" altLang="en-US" sz="1500" kern="100" spc="-4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요소를 렌더링하기 위해 다이렉트</a:t>
            </a:r>
            <a:r>
              <a:rPr lang="en-US" altLang="ko-KR" sz="1500" kern="100" spc="-4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11</a:t>
            </a:r>
            <a:r>
              <a:rPr lang="ko-KR" altLang="en-US" sz="1500" kern="100" spc="-4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과 </a:t>
            </a:r>
            <a:r>
              <a:rPr lang="en-US" altLang="ko-KR" sz="1500" kern="100" spc="-4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2D</a:t>
            </a:r>
            <a:r>
              <a:rPr lang="ko-KR" altLang="en-US" sz="1500" kern="100" spc="-4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를 통합하여 사용해야 했습니다</a:t>
            </a:r>
            <a:r>
              <a:rPr lang="en-US" altLang="ko-KR" sz="1500" kern="100" spc="-4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. </a:t>
            </a:r>
            <a:r>
              <a:rPr lang="ko-KR" altLang="en-US" sz="1500" kern="100" spc="-4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처음에는 이 두 기술을 효과적으로 결합하는 방법을 이해하는 것이 어려웠습니다</a:t>
            </a:r>
            <a:r>
              <a:rPr lang="en-US" altLang="ko-KR" sz="1500" kern="100" spc="-4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. </a:t>
            </a:r>
            <a:r>
              <a:rPr lang="ko-KR" altLang="en-US" sz="1500" kern="100" spc="-4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하지만 이를 극복하기 위해 복잡한 </a:t>
            </a:r>
            <a:r>
              <a:rPr lang="en-US" altLang="ko-KR" sz="1500" kern="100" spc="-4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API </a:t>
            </a:r>
            <a:r>
              <a:rPr lang="ko-KR" altLang="en-US" sz="1500" kern="100" spc="-4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문서와 튜토리얼을 참고하며 공부하는 데에 많은 노력을 기울였습니다</a:t>
            </a:r>
            <a:r>
              <a:rPr lang="en-US" altLang="ko-KR" sz="1500" kern="100" spc="-4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.</a:t>
            </a:r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en-US" altLang="ko-KR" sz="1500" kern="100" spc="-4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UI </a:t>
            </a:r>
            <a:r>
              <a:rPr lang="ko-KR" altLang="en-US" sz="1500" kern="100" spc="-4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요소의 레이아웃 설계와 텍스트 렌더링 역시 어려움이 있었습니다</a:t>
            </a:r>
            <a:r>
              <a:rPr lang="en-US" altLang="ko-KR" sz="1500" kern="100" spc="-4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. </a:t>
            </a:r>
            <a:r>
              <a:rPr lang="ko-KR" altLang="en-US" sz="1500" kern="100" spc="-4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특히 다양한 크기와 위치의 </a:t>
            </a:r>
            <a:r>
              <a:rPr lang="en-US" altLang="ko-KR" sz="1500" kern="100" spc="-4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UI </a:t>
            </a:r>
            <a:r>
              <a:rPr lang="ko-KR" altLang="en-US" sz="1500" kern="100" spc="-4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요소를 조절하고</a:t>
            </a:r>
            <a:r>
              <a:rPr lang="en-US" altLang="ko-KR" sz="1500" kern="100" spc="-4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, </a:t>
            </a:r>
            <a:r>
              <a:rPr lang="ko-KR" altLang="en-US" sz="1500" kern="100" spc="-4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텍스트가 제대로 표시되도록 포맷과 폰트 설정을 다루는 것이 어려웠습니다</a:t>
            </a:r>
            <a:r>
              <a:rPr lang="en-US" altLang="ko-KR" sz="1500" kern="100" spc="-4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. </a:t>
            </a:r>
            <a:r>
              <a:rPr lang="ko-KR" altLang="en-US" sz="1500" kern="100" spc="-4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이를 위해 여러 실험과 조정을 하면서 여러 번 렌더링을 해 최종적인 디자인을 완성하였습니다</a:t>
            </a:r>
            <a:r>
              <a:rPr lang="en-US" altLang="ko-KR" sz="1500" kern="100" spc="-4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.</a:t>
            </a:r>
          </a:p>
          <a:p>
            <a:pPr marL="285750" indent="-285750">
              <a:lnSpc>
                <a:spcPct val="120000"/>
              </a:lnSpc>
              <a:buFontTx/>
              <a:buChar char="-"/>
            </a:pPr>
            <a:endParaRPr lang="en-US" altLang="ko-KR" sz="1500" kern="100" spc="-40" dirty="0">
              <a:solidFill>
                <a:schemeClr val="tx1"/>
              </a:solidFill>
              <a:latin typeface="Pretendard Light" panose="02000403000000020004" pitchFamily="50" charset="-127"/>
              <a:ea typeface="Pretendard Light" panose="02000403000000020004" pitchFamily="50" charset="-127"/>
            </a:endParaRPr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ko-KR" altLang="en-US" sz="1500" kern="100" spc="-4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이러한 어려움들을 극복하면서 제 개발 역량과 문제 해결 능력을 키울 수 있었습니다</a:t>
            </a:r>
            <a:r>
              <a:rPr lang="en-US" altLang="ko-KR" sz="1500" kern="100" spc="-4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. </a:t>
            </a:r>
            <a:r>
              <a:rPr lang="ko-KR" altLang="en-US" sz="1500" kern="100" spc="-4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프로젝트를 통해 다이렉트</a:t>
            </a:r>
            <a:r>
              <a:rPr lang="en-US" altLang="ko-KR" sz="1500" kern="100" spc="-4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11 </a:t>
            </a:r>
            <a:r>
              <a:rPr lang="ko-KR" altLang="en-US" sz="1500" kern="100" spc="-4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및 </a:t>
            </a:r>
            <a:r>
              <a:rPr lang="en-US" altLang="ko-KR" sz="1500" kern="100" spc="-4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2D </a:t>
            </a:r>
            <a:r>
              <a:rPr lang="ko-KR" altLang="en-US" sz="1500" kern="100" spc="-4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그래픽 라이브러리에 대한 깊은 이해와 경험을 쌓을 수 있었습니다</a:t>
            </a:r>
            <a:r>
              <a:rPr lang="en-US" altLang="ko-KR" sz="1500" kern="100" spc="-4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…. </a:t>
            </a:r>
            <a:r>
              <a:rPr lang="en-US" altLang="ko-KR" sz="1500" b="1" kern="100" spc="-40" dirty="0">
                <a:solidFill>
                  <a:srgbClr val="FFC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[</a:t>
            </a:r>
            <a:r>
              <a:rPr lang="ko-KR" altLang="en-US" sz="1500" b="1" kern="100" spc="-40" dirty="0">
                <a:solidFill>
                  <a:srgbClr val="FFC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샘플 소스 추가</a:t>
            </a:r>
            <a:r>
              <a:rPr lang="en-US" altLang="ko-KR" sz="1500" b="1" kern="100" spc="-40" dirty="0">
                <a:solidFill>
                  <a:srgbClr val="FFC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]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76BFA70-5D68-6BA1-2EE1-A35ACCBA0D31}"/>
              </a:ext>
            </a:extLst>
          </p:cNvPr>
          <p:cNvSpPr txBox="1"/>
          <p:nvPr/>
        </p:nvSpPr>
        <p:spPr>
          <a:xfrm>
            <a:off x="440184" y="815457"/>
            <a:ext cx="1481225" cy="3902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23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UI </a:t>
            </a:r>
            <a:r>
              <a:rPr lang="ko-KR" altLang="en-US" sz="23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작성하기</a:t>
            </a:r>
            <a:endParaRPr lang="ko-KR" altLang="en-US" sz="2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Pretendard ExtraBold" panose="02000903000000020004" pitchFamily="50" charset="-127"/>
              <a:ea typeface="Pretendard ExtraBold" panose="0200090300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37D758-47FA-2E0A-FD26-D5AAA8AFABBE}"/>
              </a:ext>
            </a:extLst>
          </p:cNvPr>
          <p:cNvSpPr txBox="1"/>
          <p:nvPr/>
        </p:nvSpPr>
        <p:spPr>
          <a:xfrm>
            <a:off x="6257025" y="1242794"/>
            <a:ext cx="5494791" cy="290780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>
            <a:defPPr>
              <a:defRPr lang="ko-KR"/>
            </a:defPPr>
            <a:lvl1pPr>
              <a:defRPr sz="1600" spc="-1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EFD1BD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defRPr>
            </a:lvl1pPr>
          </a:lstStyle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en-US" altLang="ko-KR" sz="1500" kern="100" spc="-4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HLSL</a:t>
            </a:r>
            <a:r>
              <a:rPr lang="ko-KR" altLang="en-US" sz="1500" kern="100" spc="-4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로 작성하는게 고되다</a:t>
            </a:r>
            <a:r>
              <a:rPr lang="en-US" altLang="ko-KR" sz="1500" kern="100" spc="-4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…</a:t>
            </a:r>
            <a:endParaRPr lang="en-US" altLang="ko-KR" sz="1500" kern="100" spc="-40" dirty="0">
              <a:solidFill>
                <a:schemeClr val="tx1"/>
              </a:solidFill>
              <a:latin typeface="Pretendard Light" panose="02000403000000020004" pitchFamily="50" charset="-127"/>
              <a:ea typeface="Pretendard Light" panose="0200040300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A2F2C8-CBD9-3E28-503F-AED2A81ED1FC}"/>
              </a:ext>
            </a:extLst>
          </p:cNvPr>
          <p:cNvSpPr txBox="1"/>
          <p:nvPr/>
        </p:nvSpPr>
        <p:spPr>
          <a:xfrm>
            <a:off x="6257026" y="815457"/>
            <a:ext cx="1514889" cy="3902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23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이펙트 추가 </a:t>
            </a:r>
            <a:endParaRPr lang="ko-KR" altLang="en-US" sz="2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Pretendard ExtraBold" panose="02000903000000020004" pitchFamily="50" charset="-127"/>
              <a:ea typeface="Pretendard ExtraBold" panose="020009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243518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E9487A98-7918-4CFB-9AFC-30786E7C00A0}"/>
              </a:ext>
            </a:extLst>
          </p:cNvPr>
          <p:cNvSpPr/>
          <p:nvPr/>
        </p:nvSpPr>
        <p:spPr>
          <a:xfrm rot="10800000" flipV="1">
            <a:off x="-3" y="6497999"/>
            <a:ext cx="12191999" cy="360000"/>
          </a:xfrm>
          <a:prstGeom prst="rect">
            <a:avLst/>
          </a:prstGeom>
          <a:gradFill>
            <a:gsLst>
              <a:gs pos="40000">
                <a:schemeClr val="tx1">
                  <a:lumMod val="50000"/>
                  <a:lumOff val="50000"/>
                </a:schemeClr>
              </a:gs>
              <a:gs pos="0">
                <a:schemeClr val="tx1">
                  <a:alpha val="58000"/>
                </a:schemeClr>
              </a:gs>
              <a:gs pos="100000">
                <a:schemeClr val="bg1">
                  <a:lumMod val="9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18000" rIns="54000" bIns="18000" rtlCol="0" anchor="ctr"/>
          <a:lstStyle/>
          <a:p>
            <a:pPr algn="ctr"/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Pretendard ExtraLight" panose="02000303000000020004" pitchFamily="50" charset="-127"/>
              <a:ea typeface="Pretendard ExtraLight" panose="02000303000000020004" pitchFamily="50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9B7B81DD-02C0-4E07-A59C-89438BAF38DF}"/>
              </a:ext>
            </a:extLst>
          </p:cNvPr>
          <p:cNvGrpSpPr/>
          <p:nvPr/>
        </p:nvGrpSpPr>
        <p:grpSpPr>
          <a:xfrm>
            <a:off x="7199548" y="1424125"/>
            <a:ext cx="3565344" cy="3926002"/>
            <a:chOff x="7913032" y="1623794"/>
            <a:chExt cx="3565344" cy="3926002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2D0FB2B8-059F-4109-A710-74D30591A6A4}"/>
                </a:ext>
              </a:extLst>
            </p:cNvPr>
            <p:cNvGrpSpPr/>
            <p:nvPr/>
          </p:nvGrpSpPr>
          <p:grpSpPr>
            <a:xfrm>
              <a:off x="7913032" y="1623794"/>
              <a:ext cx="3259106" cy="1024250"/>
              <a:chOff x="7913032" y="1623794"/>
              <a:chExt cx="3259106" cy="1024250"/>
            </a:xfrm>
          </p:grpSpPr>
          <p:grpSp>
            <p:nvGrpSpPr>
              <p:cNvPr id="3" name="그룹 2">
                <a:extLst>
                  <a:ext uri="{FF2B5EF4-FFF2-40B4-BE49-F238E27FC236}">
                    <a16:creationId xmlns:a16="http://schemas.microsoft.com/office/drawing/2014/main" id="{690B6C95-1B94-4A0C-BC8F-851BF8FEB7DF}"/>
                  </a:ext>
                </a:extLst>
              </p:cNvPr>
              <p:cNvGrpSpPr/>
              <p:nvPr/>
            </p:nvGrpSpPr>
            <p:grpSpPr>
              <a:xfrm>
                <a:off x="7913032" y="1623794"/>
                <a:ext cx="3259106" cy="282573"/>
                <a:chOff x="8128932" y="1572994"/>
                <a:chExt cx="3259106" cy="282573"/>
              </a:xfrm>
            </p:grpSpPr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55ED65BE-A18F-40C2-BD80-F6F6B8FCCF28}"/>
                    </a:ext>
                  </a:extLst>
                </p:cNvPr>
                <p:cNvSpPr txBox="1"/>
                <p:nvPr/>
              </p:nvSpPr>
              <p:spPr>
                <a:xfrm>
                  <a:off x="8128932" y="1572994"/>
                  <a:ext cx="288591" cy="282573"/>
                </a:xfrm>
                <a:prstGeom prst="rect">
                  <a:avLst/>
                </a:prstGeom>
                <a:noFill/>
              </p:spPr>
              <p:txBody>
                <a:bodyPr wrap="none" lIns="54000" tIns="18000" rIns="54000" bIns="18000" rtlCol="0">
                  <a:spAutoFit/>
                </a:bodyPr>
                <a:lstStyle/>
                <a:p>
                  <a:r>
                    <a:rPr lang="en-US" altLang="ko-KR" sz="1600" spc="-150" dirty="0">
                      <a:ln>
                        <a:solidFill>
                          <a:schemeClr val="accent1">
                            <a:shade val="50000"/>
                            <a:alpha val="0"/>
                          </a:schemeClr>
                        </a:solidFill>
                      </a:ln>
                      <a:latin typeface="Pretendard Medium" panose="02000603000000020004" pitchFamily="50" charset="-127"/>
                      <a:ea typeface="Pretendard Medium" panose="02000603000000020004" pitchFamily="50" charset="-127"/>
                    </a:rPr>
                    <a:t>01</a:t>
                  </a:r>
                  <a:endParaRPr lang="ko-KR" altLang="en-US" sz="1600" spc="-15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latin typeface="Pretendard Medium" panose="02000603000000020004" pitchFamily="50" charset="-127"/>
                    <a:ea typeface="Pretendard Medium" panose="02000603000000020004" pitchFamily="50" charset="-127"/>
                  </a:endParaRPr>
                </a:p>
              </p:txBody>
            </p:sp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2BD4C5D3-A7DC-4935-9D51-E8CC09AA79C1}"/>
                    </a:ext>
                  </a:extLst>
                </p:cNvPr>
                <p:cNvSpPr txBox="1"/>
                <p:nvPr/>
              </p:nvSpPr>
              <p:spPr>
                <a:xfrm>
                  <a:off x="8457249" y="1572994"/>
                  <a:ext cx="2930789" cy="282573"/>
                </a:xfrm>
                <a:prstGeom prst="rect">
                  <a:avLst/>
                </a:prstGeom>
                <a:noFill/>
              </p:spPr>
              <p:txBody>
                <a:bodyPr wrap="none" lIns="54000" tIns="18000" rIns="54000" bIns="18000" rtlCol="0">
                  <a:spAutoFit/>
                </a:bodyPr>
                <a:lstStyle>
                  <a:defPPr>
                    <a:defRPr lang="ko-KR"/>
                  </a:defPPr>
                  <a:lvl1pPr>
                    <a:defRPr sz="1600" spc="-150">
                      <a:ln>
                        <a:solidFill>
                          <a:schemeClr val="accent1">
                            <a:shade val="50000"/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95000"/>
                        </a:schemeClr>
                      </a:solidFill>
                      <a:latin typeface="나눔스퀘어라운드 Bold" panose="020B0600000101010101" pitchFamily="50" charset="-127"/>
                      <a:ea typeface="나눔스퀘어라운드 Bold" panose="020B0600000101010101" pitchFamily="50" charset="-127"/>
                    </a:defRPr>
                  </a:lvl1pPr>
                </a:lstStyle>
                <a:p>
                  <a:r>
                    <a:rPr lang="en-US" altLang="ko-KR" kern="100" spc="-40" dirty="0">
                      <a:solidFill>
                        <a:schemeClr val="tx1"/>
                      </a:solidFill>
                      <a:latin typeface="Pretendard Medium" panose="02000603000000020004" pitchFamily="50" charset="-127"/>
                      <a:ea typeface="Pretendard Medium" panose="02000603000000020004" pitchFamily="50" charset="-127"/>
                    </a:rPr>
                    <a:t>Insert text for first subject here</a:t>
                  </a:r>
                  <a:endParaRPr lang="ko-KR" altLang="en-US" kern="100" spc="-40" dirty="0">
                    <a:solidFill>
                      <a:schemeClr val="tx1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endParaRPr>
                </a:p>
              </p:txBody>
            </p:sp>
          </p:grp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7481244-5B33-4BAC-84EA-3B1E92BA3650}"/>
                  </a:ext>
                </a:extLst>
              </p:cNvPr>
              <p:cNvSpPr txBox="1"/>
              <p:nvPr/>
            </p:nvSpPr>
            <p:spPr>
              <a:xfrm>
                <a:off x="8241349" y="1962348"/>
                <a:ext cx="1662365" cy="685696"/>
              </a:xfrm>
              <a:prstGeom prst="rect">
                <a:avLst/>
              </a:prstGeom>
              <a:noFill/>
            </p:spPr>
            <p:txBody>
              <a:bodyPr wrap="none" lIns="54000" tIns="18000" rIns="54000" bIns="18000" rtlCol="0">
                <a:spAutoFit/>
              </a:bodyPr>
              <a:lstStyle>
                <a:defPPr>
                  <a:defRPr lang="ko-KR"/>
                </a:defPPr>
                <a:lvl1pPr>
                  <a:defRPr sz="1600" spc="-15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EFD1BD"/>
                    </a:solidFill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defRPr>
                </a:lvl1pPr>
              </a:lstStyle>
              <a:p>
                <a:pPr>
                  <a:lnSpc>
                    <a:spcPct val="120000"/>
                  </a:lnSpc>
                </a:pPr>
                <a:r>
                  <a:rPr lang="en-US" altLang="ko-KR" sz="1200" kern="100" spc="-4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</a:rPr>
                  <a:t>· Insert first text here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altLang="ko-KR" sz="1200" kern="100" spc="-4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</a:rPr>
                  <a:t>· Insert second text here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altLang="ko-KR" sz="1200" kern="100" spc="-4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</a:rPr>
                  <a:t>· Insert third text here</a:t>
                </a:r>
              </a:p>
            </p:txBody>
          </p: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903114D5-9E53-49F9-8672-5ED4E3A85561}"/>
                </a:ext>
              </a:extLst>
            </p:cNvPr>
            <p:cNvGrpSpPr/>
            <p:nvPr/>
          </p:nvGrpSpPr>
          <p:grpSpPr>
            <a:xfrm>
              <a:off x="7913032" y="3074670"/>
              <a:ext cx="3565344" cy="1024250"/>
              <a:chOff x="7913032" y="3090446"/>
              <a:chExt cx="3565344" cy="1024250"/>
            </a:xfrm>
          </p:grpSpPr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374F7680-569C-45E1-8F94-98165AEAF304}"/>
                  </a:ext>
                </a:extLst>
              </p:cNvPr>
              <p:cNvGrpSpPr/>
              <p:nvPr/>
            </p:nvGrpSpPr>
            <p:grpSpPr>
              <a:xfrm>
                <a:off x="7913032" y="3090446"/>
                <a:ext cx="3565344" cy="282573"/>
                <a:chOff x="8128932" y="1572994"/>
                <a:chExt cx="3565344" cy="282573"/>
              </a:xfrm>
            </p:grpSpPr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55EB695F-9AB2-46AC-AE44-07904CF6EE12}"/>
                    </a:ext>
                  </a:extLst>
                </p:cNvPr>
                <p:cNvSpPr txBox="1"/>
                <p:nvPr/>
              </p:nvSpPr>
              <p:spPr>
                <a:xfrm>
                  <a:off x="8128932" y="1572994"/>
                  <a:ext cx="319049" cy="282573"/>
                </a:xfrm>
                <a:prstGeom prst="rect">
                  <a:avLst/>
                </a:prstGeom>
                <a:noFill/>
              </p:spPr>
              <p:txBody>
                <a:bodyPr wrap="none" lIns="54000" tIns="18000" rIns="54000" bIns="18000" rtlCol="0">
                  <a:spAutoFit/>
                </a:bodyPr>
                <a:lstStyle/>
                <a:p>
                  <a:r>
                    <a:rPr lang="en-US" altLang="ko-KR" sz="1600" spc="-150" dirty="0">
                      <a:ln>
                        <a:solidFill>
                          <a:schemeClr val="accent1">
                            <a:shade val="50000"/>
                            <a:alpha val="0"/>
                          </a:schemeClr>
                        </a:solidFill>
                      </a:ln>
                      <a:latin typeface="Pretendard Medium" panose="02000603000000020004" pitchFamily="50" charset="-127"/>
                      <a:ea typeface="Pretendard Medium" panose="02000603000000020004" pitchFamily="50" charset="-127"/>
                    </a:rPr>
                    <a:t>02</a:t>
                  </a:r>
                  <a:endParaRPr lang="ko-KR" altLang="en-US" sz="1600" spc="-15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latin typeface="Pretendard Medium" panose="02000603000000020004" pitchFamily="50" charset="-127"/>
                    <a:ea typeface="Pretendard Medium" panose="02000603000000020004" pitchFamily="50" charset="-127"/>
                  </a:endParaRPr>
                </a:p>
              </p:txBody>
            </p:sp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7563D9F3-5E6A-486D-8DBB-6DD580513E98}"/>
                    </a:ext>
                  </a:extLst>
                </p:cNvPr>
                <p:cNvSpPr txBox="1"/>
                <p:nvPr/>
              </p:nvSpPr>
              <p:spPr>
                <a:xfrm>
                  <a:off x="8457249" y="1572994"/>
                  <a:ext cx="3237027" cy="282573"/>
                </a:xfrm>
                <a:prstGeom prst="rect">
                  <a:avLst/>
                </a:prstGeom>
                <a:noFill/>
              </p:spPr>
              <p:txBody>
                <a:bodyPr wrap="none" lIns="54000" tIns="18000" rIns="54000" bIns="18000" rtlCol="0">
                  <a:spAutoFit/>
                </a:bodyPr>
                <a:lstStyle/>
                <a:p>
                  <a:r>
                    <a:rPr lang="en-US" altLang="ko-KR" sz="1600" kern="100" spc="-40" dirty="0">
                      <a:ln>
                        <a:solidFill>
                          <a:schemeClr val="accent1">
                            <a:shade val="50000"/>
                            <a:alpha val="0"/>
                          </a:schemeClr>
                        </a:solidFill>
                      </a:ln>
                      <a:latin typeface="Pretendard Medium" panose="02000603000000020004" pitchFamily="50" charset="-127"/>
                      <a:ea typeface="Pretendard Medium" panose="02000603000000020004" pitchFamily="50" charset="-127"/>
                    </a:rPr>
                    <a:t>Insert text for second subject here</a:t>
                  </a:r>
                  <a:endParaRPr lang="ko-KR" altLang="en-US" sz="1600" kern="100" spc="-4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latin typeface="Pretendard Medium" panose="02000603000000020004" pitchFamily="50" charset="-127"/>
                    <a:ea typeface="Pretendard Medium" panose="02000603000000020004" pitchFamily="50" charset="-127"/>
                  </a:endParaRPr>
                </a:p>
              </p:txBody>
            </p:sp>
          </p:grp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3AEF6C1-3C50-4615-9530-81DFDA95BA45}"/>
                  </a:ext>
                </a:extLst>
              </p:cNvPr>
              <p:cNvSpPr txBox="1"/>
              <p:nvPr/>
            </p:nvSpPr>
            <p:spPr>
              <a:xfrm>
                <a:off x="8241349" y="3429000"/>
                <a:ext cx="1662365" cy="685696"/>
              </a:xfrm>
              <a:prstGeom prst="rect">
                <a:avLst/>
              </a:prstGeom>
              <a:noFill/>
            </p:spPr>
            <p:txBody>
              <a:bodyPr wrap="none" lIns="54000" tIns="18000" rIns="54000" bIns="18000" rtlCol="0">
                <a:spAutoFit/>
              </a:bodyPr>
              <a:lstStyle>
                <a:defPPr>
                  <a:defRPr lang="ko-KR"/>
                </a:defPPr>
                <a:lvl1pPr>
                  <a:defRPr sz="1600" spc="-15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EFD1BD"/>
                    </a:solidFill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defRPr>
                </a:lvl1pPr>
              </a:lstStyle>
              <a:p>
                <a:pPr>
                  <a:lnSpc>
                    <a:spcPct val="120000"/>
                  </a:lnSpc>
                </a:pPr>
                <a:r>
                  <a:rPr lang="en-US" altLang="ko-KR" sz="1200" kern="100" spc="-4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</a:rPr>
                  <a:t>· Insert first text here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altLang="ko-KR" sz="1200" kern="100" spc="-4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</a:rPr>
                  <a:t>· Insert second text here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altLang="ko-KR" sz="1200" kern="100" spc="-4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</a:rPr>
                  <a:t>· Insert third text here</a:t>
                </a:r>
              </a:p>
            </p:txBody>
          </p:sp>
        </p:grp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92BA653C-8C0D-4367-AFEC-13DB0B264BA9}"/>
                </a:ext>
              </a:extLst>
            </p:cNvPr>
            <p:cNvGrpSpPr/>
            <p:nvPr/>
          </p:nvGrpSpPr>
          <p:grpSpPr>
            <a:xfrm>
              <a:off x="7913032" y="4525546"/>
              <a:ext cx="3233330" cy="1024250"/>
              <a:chOff x="7913032" y="3090446"/>
              <a:chExt cx="3233330" cy="1024250"/>
            </a:xfrm>
          </p:grpSpPr>
          <p:grpSp>
            <p:nvGrpSpPr>
              <p:cNvPr id="17" name="그룹 16">
                <a:extLst>
                  <a:ext uri="{FF2B5EF4-FFF2-40B4-BE49-F238E27FC236}">
                    <a16:creationId xmlns:a16="http://schemas.microsoft.com/office/drawing/2014/main" id="{D18D85F4-AA9B-4AE5-A86F-805DB6F50F11}"/>
                  </a:ext>
                </a:extLst>
              </p:cNvPr>
              <p:cNvGrpSpPr/>
              <p:nvPr/>
            </p:nvGrpSpPr>
            <p:grpSpPr>
              <a:xfrm>
                <a:off x="7913032" y="3090446"/>
                <a:ext cx="3233330" cy="282573"/>
                <a:chOff x="8128932" y="1572994"/>
                <a:chExt cx="3233330" cy="282573"/>
              </a:xfrm>
            </p:grpSpPr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69A0982B-A430-42D2-A8F7-1FB3D8C27467}"/>
                    </a:ext>
                  </a:extLst>
                </p:cNvPr>
                <p:cNvSpPr txBox="1"/>
                <p:nvPr/>
              </p:nvSpPr>
              <p:spPr>
                <a:xfrm>
                  <a:off x="8128932" y="1572994"/>
                  <a:ext cx="325461" cy="282573"/>
                </a:xfrm>
                <a:prstGeom prst="rect">
                  <a:avLst/>
                </a:prstGeom>
                <a:noFill/>
              </p:spPr>
              <p:txBody>
                <a:bodyPr wrap="none" lIns="54000" tIns="18000" rIns="54000" bIns="18000" rtlCol="0">
                  <a:spAutoFit/>
                </a:bodyPr>
                <a:lstStyle/>
                <a:p>
                  <a:r>
                    <a:rPr lang="en-US" altLang="ko-KR" sz="1600" spc="-150" dirty="0">
                      <a:ln>
                        <a:solidFill>
                          <a:schemeClr val="accent1">
                            <a:shade val="50000"/>
                            <a:alpha val="0"/>
                          </a:schemeClr>
                        </a:solidFill>
                      </a:ln>
                      <a:latin typeface="Pretendard Medium" panose="02000603000000020004" pitchFamily="50" charset="-127"/>
                      <a:ea typeface="Pretendard Medium" panose="02000603000000020004" pitchFamily="50" charset="-127"/>
                    </a:rPr>
                    <a:t>03</a:t>
                  </a:r>
                  <a:endParaRPr lang="ko-KR" altLang="en-US" sz="1600" spc="-15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latin typeface="Pretendard Medium" panose="02000603000000020004" pitchFamily="50" charset="-127"/>
                    <a:ea typeface="Pretendard Medium" panose="02000603000000020004" pitchFamily="50" charset="-127"/>
                  </a:endParaRPr>
                </a:p>
              </p:txBody>
            </p: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13BB114C-3371-41CB-82D8-8A5EFE4AD6CA}"/>
                    </a:ext>
                  </a:extLst>
                </p:cNvPr>
                <p:cNvSpPr txBox="1"/>
                <p:nvPr/>
              </p:nvSpPr>
              <p:spPr>
                <a:xfrm>
                  <a:off x="8457249" y="1572994"/>
                  <a:ext cx="2905013" cy="282573"/>
                </a:xfrm>
                <a:prstGeom prst="rect">
                  <a:avLst/>
                </a:prstGeom>
                <a:noFill/>
              </p:spPr>
              <p:txBody>
                <a:bodyPr wrap="none" lIns="54000" tIns="18000" rIns="54000" bIns="18000" rtlCol="0">
                  <a:spAutoFit/>
                </a:bodyPr>
                <a:lstStyle/>
                <a:p>
                  <a:r>
                    <a:rPr lang="en-US" altLang="ko-KR" sz="1600" kern="100" spc="-40" dirty="0">
                      <a:ln>
                        <a:solidFill>
                          <a:schemeClr val="accent1">
                            <a:shade val="50000"/>
                            <a:alpha val="0"/>
                          </a:schemeClr>
                        </a:solidFill>
                      </a:ln>
                      <a:latin typeface="Pretendard Medium" panose="02000603000000020004" pitchFamily="50" charset="-127"/>
                      <a:ea typeface="Pretendard Medium" panose="02000603000000020004" pitchFamily="50" charset="-127"/>
                    </a:rPr>
                    <a:t>Insert text for third subject here</a:t>
                  </a:r>
                  <a:endParaRPr lang="ko-KR" altLang="en-US" sz="1600" kern="100" spc="-4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latin typeface="Pretendard Medium" panose="02000603000000020004" pitchFamily="50" charset="-127"/>
                    <a:ea typeface="Pretendard Medium" panose="02000603000000020004" pitchFamily="50" charset="-127"/>
                  </a:endParaRPr>
                </a:p>
              </p:txBody>
            </p:sp>
          </p:grp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62DA32B-D78E-4E41-9BB6-488814898F52}"/>
                  </a:ext>
                </a:extLst>
              </p:cNvPr>
              <p:cNvSpPr txBox="1"/>
              <p:nvPr/>
            </p:nvSpPr>
            <p:spPr>
              <a:xfrm>
                <a:off x="8241349" y="3429000"/>
                <a:ext cx="1662365" cy="685696"/>
              </a:xfrm>
              <a:prstGeom prst="rect">
                <a:avLst/>
              </a:prstGeom>
              <a:noFill/>
            </p:spPr>
            <p:txBody>
              <a:bodyPr wrap="none" lIns="54000" tIns="18000" rIns="54000" bIns="18000" rtlCol="0">
                <a:spAutoFit/>
              </a:bodyPr>
              <a:lstStyle>
                <a:defPPr>
                  <a:defRPr lang="ko-KR"/>
                </a:defPPr>
                <a:lvl1pPr>
                  <a:defRPr sz="1600" spc="-15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EFD1BD"/>
                    </a:solidFill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defRPr>
                </a:lvl1pPr>
              </a:lstStyle>
              <a:p>
                <a:pPr>
                  <a:lnSpc>
                    <a:spcPct val="120000"/>
                  </a:lnSpc>
                </a:pPr>
                <a:r>
                  <a:rPr lang="en-US" altLang="ko-KR" sz="1200" kern="100" spc="-4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</a:rPr>
                  <a:t>· Insert first text here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altLang="ko-KR" sz="1200" kern="100" spc="-4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</a:rPr>
                  <a:t>· Insert second text here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altLang="ko-KR" sz="1200" kern="100" spc="-4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</a:rPr>
                  <a:t>· Insert third text here</a:t>
                </a:r>
              </a:p>
            </p:txBody>
          </p:sp>
        </p:grp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81BB2758-AC8A-42D0-BC8E-B4108C812A2C}"/>
              </a:ext>
            </a:extLst>
          </p:cNvPr>
          <p:cNvSpPr txBox="1"/>
          <p:nvPr/>
        </p:nvSpPr>
        <p:spPr>
          <a:xfrm>
            <a:off x="793652" y="1424125"/>
            <a:ext cx="2726759" cy="1504446"/>
          </a:xfrm>
          <a:prstGeom prst="rect">
            <a:avLst/>
          </a:prstGeom>
          <a:noFill/>
          <a:effectLst/>
        </p:spPr>
        <p:txBody>
          <a:bodyPr wrap="none" lIns="54000" tIns="18000" rIns="54000" bIns="1800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ko-KR" sz="5000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gradFill flip="none" rotWithShape="1">
                  <a:gsLst>
                    <a:gs pos="100000">
                      <a:schemeClr val="tx1"/>
                    </a:gs>
                    <a:gs pos="0">
                      <a:schemeClr val="tx1">
                        <a:lumMod val="50000"/>
                        <a:lumOff val="50000"/>
                      </a:schemeClr>
                    </a:gs>
                  </a:gsLst>
                  <a:path path="rect">
                    <a:fillToRect t="100000" r="100000"/>
                  </a:path>
                  <a:tileRect l="-100000" b="-100000"/>
                </a:gradFill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2021</a:t>
            </a:r>
          </a:p>
          <a:p>
            <a:pPr>
              <a:lnSpc>
                <a:spcPct val="90000"/>
              </a:lnSpc>
            </a:pPr>
            <a:r>
              <a:rPr lang="en-US" altLang="ko-KR" sz="5600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gradFill flip="none" rotWithShape="1">
                  <a:gsLst>
                    <a:gs pos="100000">
                      <a:schemeClr val="tx1"/>
                    </a:gs>
                    <a:gs pos="0">
                      <a:schemeClr val="tx1">
                        <a:lumMod val="50000"/>
                        <a:lumOff val="50000"/>
                      </a:schemeClr>
                    </a:gs>
                  </a:gsLst>
                  <a:path path="rect">
                    <a:fillToRect t="100000" r="100000"/>
                  </a:path>
                  <a:tileRect l="-100000" b="-100000"/>
                </a:gradFill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Portfolio</a:t>
            </a:r>
            <a:endParaRPr lang="ko-KR" altLang="en-US" sz="5600" spc="-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gradFill flip="none" rotWithShape="1">
                <a:gsLst>
                  <a:gs pos="100000">
                    <a:schemeClr val="tx1"/>
                  </a:gs>
                  <a:gs pos="0">
                    <a:schemeClr val="tx1">
                      <a:lumMod val="50000"/>
                      <a:lumOff val="50000"/>
                    </a:schemeClr>
                  </a:gs>
                </a:gsLst>
                <a:path path="rect">
                  <a:fillToRect t="100000" r="100000"/>
                </a:path>
                <a:tileRect l="-100000" b="-100000"/>
              </a:gradFill>
              <a:latin typeface="Pretendard ExtraBold" panose="02000903000000020004" pitchFamily="50" charset="-127"/>
              <a:ea typeface="Pretendard ExtraBold" panose="020009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62958714"/>
      </p:ext>
    </p:extLst>
  </p:cSld>
  <p:clrMapOvr>
    <a:masterClrMapping/>
  </p:clrMapOvr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모자를 쓴 여성">
            <a:extLst>
              <a:ext uri="{FF2B5EF4-FFF2-40B4-BE49-F238E27FC236}">
                <a16:creationId xmlns:a16="http://schemas.microsoft.com/office/drawing/2014/main" id="{9C00DCF3-AD9F-A098-3A16-DCBE7F67917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26" t="1642" r="13482" b="1901"/>
          <a:stretch/>
        </p:blipFill>
        <p:spPr>
          <a:xfrm>
            <a:off x="949196" y="2120887"/>
            <a:ext cx="2166324" cy="2160000"/>
          </a:xfrm>
          <a:custGeom>
            <a:avLst/>
            <a:gdLst>
              <a:gd name="connsiteX0" fmla="*/ 1083162 w 2166324"/>
              <a:gd name="connsiteY0" fmla="*/ 0 h 2160000"/>
              <a:gd name="connsiteX1" fmla="*/ 2166324 w 2166324"/>
              <a:gd name="connsiteY1" fmla="*/ 1080000 h 2160000"/>
              <a:gd name="connsiteX2" fmla="*/ 1083162 w 2166324"/>
              <a:gd name="connsiteY2" fmla="*/ 2160000 h 2160000"/>
              <a:gd name="connsiteX3" fmla="*/ 0 w 2166324"/>
              <a:gd name="connsiteY3" fmla="*/ 1080000 h 2160000"/>
              <a:gd name="connsiteX4" fmla="*/ 1083162 w 2166324"/>
              <a:gd name="connsiteY4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6324" h="2160000">
                <a:moveTo>
                  <a:pt x="1083162" y="0"/>
                </a:moveTo>
                <a:cubicBezTo>
                  <a:pt x="1681376" y="0"/>
                  <a:pt x="2166324" y="483532"/>
                  <a:pt x="2166324" y="1080000"/>
                </a:cubicBezTo>
                <a:cubicBezTo>
                  <a:pt x="2166324" y="1676468"/>
                  <a:pt x="1681376" y="2160000"/>
                  <a:pt x="1083162" y="2160000"/>
                </a:cubicBezTo>
                <a:cubicBezTo>
                  <a:pt x="484948" y="2160000"/>
                  <a:pt x="0" y="1676468"/>
                  <a:pt x="0" y="1080000"/>
                </a:cubicBezTo>
                <a:cubicBezTo>
                  <a:pt x="0" y="483532"/>
                  <a:pt x="484948" y="0"/>
                  <a:pt x="1083162" y="0"/>
                </a:cubicBezTo>
                <a:close/>
              </a:path>
            </a:pathLst>
          </a:cu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2F971367-B754-4AC0-BED7-5E3DDC629B43}"/>
              </a:ext>
            </a:extLst>
          </p:cNvPr>
          <p:cNvSpPr/>
          <p:nvPr/>
        </p:nvSpPr>
        <p:spPr>
          <a:xfrm>
            <a:off x="358676" y="-1"/>
            <a:ext cx="3476807" cy="6858001"/>
          </a:xfrm>
          <a:prstGeom prst="rect">
            <a:avLst/>
          </a:prstGeom>
          <a:solidFill>
            <a:schemeClr val="tx1">
              <a:lumMod val="50000"/>
              <a:lumOff val="50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18000" rIns="54000" bIns="18000" rtlCol="0" anchor="ctr"/>
          <a:lstStyle/>
          <a:p>
            <a:pPr algn="ctr"/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Pretendard ExtraLight" panose="02000303000000020004" pitchFamily="50" charset="-127"/>
              <a:ea typeface="Pretendard ExtraLight" panose="02000303000000020004" pitchFamily="50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7B9614B3-ABDC-4698-8F0D-8BD7FD82006F}"/>
              </a:ext>
            </a:extLst>
          </p:cNvPr>
          <p:cNvGrpSpPr/>
          <p:nvPr/>
        </p:nvGrpSpPr>
        <p:grpSpPr>
          <a:xfrm>
            <a:off x="4708005" y="4174572"/>
            <a:ext cx="5937770" cy="1630716"/>
            <a:chOff x="4708005" y="4180394"/>
            <a:chExt cx="5937770" cy="1630716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0BC1A76D-C12E-4A13-A389-16DE65DCEE8F}"/>
                </a:ext>
              </a:extLst>
            </p:cNvPr>
            <p:cNvGrpSpPr/>
            <p:nvPr/>
          </p:nvGrpSpPr>
          <p:grpSpPr>
            <a:xfrm>
              <a:off x="5551168" y="4990438"/>
              <a:ext cx="5094607" cy="193462"/>
              <a:chOff x="5504447" y="4990438"/>
              <a:chExt cx="5094607" cy="193462"/>
            </a:xfrm>
          </p:grpSpPr>
          <p:sp>
            <p:nvSpPr>
              <p:cNvPr id="163" name="사각형: 둥근 모서리 162">
                <a:extLst>
                  <a:ext uri="{FF2B5EF4-FFF2-40B4-BE49-F238E27FC236}">
                    <a16:creationId xmlns:a16="http://schemas.microsoft.com/office/drawing/2014/main" id="{FD49EAD7-4A54-4D36-B64C-9DB8696A6F70}"/>
                  </a:ext>
                </a:extLst>
              </p:cNvPr>
              <p:cNvSpPr/>
              <p:nvPr/>
            </p:nvSpPr>
            <p:spPr>
              <a:xfrm>
                <a:off x="5518887" y="4992695"/>
                <a:ext cx="5080167" cy="187577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95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54000" tIns="18000" rIns="54000" bIns="18000" rtlCol="0" anchor="ctr"/>
              <a:lstStyle/>
              <a:p>
                <a:pPr algn="ctr"/>
                <a:endParaRPr lang="ko-KR" altLang="en-US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ExtraLight" panose="02000303000000020004" pitchFamily="50" charset="-127"/>
                  <a:ea typeface="Pretendard ExtraLight" panose="02000303000000020004" pitchFamily="50" charset="-127"/>
                </a:endParaRPr>
              </a:p>
            </p:txBody>
          </p:sp>
          <p:sp>
            <p:nvSpPr>
              <p:cNvPr id="164" name="사각형: 둥근 모서리 163">
                <a:extLst>
                  <a:ext uri="{FF2B5EF4-FFF2-40B4-BE49-F238E27FC236}">
                    <a16:creationId xmlns:a16="http://schemas.microsoft.com/office/drawing/2014/main" id="{2708BC27-AA73-449C-864C-E177E72F4643}"/>
                  </a:ext>
                </a:extLst>
              </p:cNvPr>
              <p:cNvSpPr/>
              <p:nvPr/>
            </p:nvSpPr>
            <p:spPr>
              <a:xfrm rot="10800000" flipH="1" flipV="1">
                <a:off x="5504447" y="4990438"/>
                <a:ext cx="3479975" cy="193462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100000">
                    <a:schemeClr val="tx1"/>
                  </a:gs>
                  <a:gs pos="0">
                    <a:schemeClr val="tx1">
                      <a:lumMod val="50000"/>
                      <a:lumOff val="50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54000" tIns="18000" rIns="54000" bIns="18000" rtlCol="0" anchor="ctr"/>
              <a:lstStyle/>
              <a:p>
                <a:pPr algn="ctr"/>
                <a:endParaRPr lang="ko-KR" altLang="en-US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ExtraLight" panose="02000303000000020004" pitchFamily="50" charset="-127"/>
                  <a:ea typeface="Pretendard ExtraLight" panose="02000303000000020004" pitchFamily="50" charset="-127"/>
                </a:endParaRPr>
              </a:p>
            </p:txBody>
          </p:sp>
        </p:grpSp>
        <p:grpSp>
          <p:nvGrpSpPr>
            <p:cNvPr id="157" name="그룹 156">
              <a:extLst>
                <a:ext uri="{FF2B5EF4-FFF2-40B4-BE49-F238E27FC236}">
                  <a16:creationId xmlns:a16="http://schemas.microsoft.com/office/drawing/2014/main" id="{A2BD120E-3AC2-4D86-89F6-490E5D0AEBE9}"/>
                </a:ext>
              </a:extLst>
            </p:cNvPr>
            <p:cNvGrpSpPr/>
            <p:nvPr/>
          </p:nvGrpSpPr>
          <p:grpSpPr>
            <a:xfrm>
              <a:off x="5551167" y="4676833"/>
              <a:ext cx="5094607" cy="193462"/>
              <a:chOff x="5362573" y="4760428"/>
              <a:chExt cx="3360948" cy="253940"/>
            </a:xfrm>
          </p:grpSpPr>
          <p:sp>
            <p:nvSpPr>
              <p:cNvPr id="155" name="사각형: 둥근 모서리 154">
                <a:extLst>
                  <a:ext uri="{FF2B5EF4-FFF2-40B4-BE49-F238E27FC236}">
                    <a16:creationId xmlns:a16="http://schemas.microsoft.com/office/drawing/2014/main" id="{026522B9-B9C9-4290-AA1B-A98F046365EA}"/>
                  </a:ext>
                </a:extLst>
              </p:cNvPr>
              <p:cNvSpPr/>
              <p:nvPr/>
            </p:nvSpPr>
            <p:spPr>
              <a:xfrm>
                <a:off x="5372099" y="4763391"/>
                <a:ext cx="3351422" cy="246215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95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54000" tIns="18000" rIns="54000" bIns="18000" rtlCol="0" anchor="ctr"/>
              <a:lstStyle/>
              <a:p>
                <a:pPr algn="ctr"/>
                <a:endParaRPr lang="ko-KR" altLang="en-US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ExtraLight" panose="02000303000000020004" pitchFamily="50" charset="-127"/>
                  <a:ea typeface="Pretendard ExtraLight" panose="02000303000000020004" pitchFamily="50" charset="-127"/>
                </a:endParaRPr>
              </a:p>
            </p:txBody>
          </p:sp>
          <p:sp>
            <p:nvSpPr>
              <p:cNvPr id="156" name="사각형: 둥근 모서리 155">
                <a:extLst>
                  <a:ext uri="{FF2B5EF4-FFF2-40B4-BE49-F238E27FC236}">
                    <a16:creationId xmlns:a16="http://schemas.microsoft.com/office/drawing/2014/main" id="{E8786B71-EA1A-4BFE-9802-5A880B052940}"/>
                  </a:ext>
                </a:extLst>
              </p:cNvPr>
              <p:cNvSpPr/>
              <p:nvPr/>
            </p:nvSpPr>
            <p:spPr>
              <a:xfrm rot="10800000" flipH="1" flipV="1">
                <a:off x="5362573" y="4760428"/>
                <a:ext cx="2609852" cy="253940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100000">
                    <a:schemeClr val="tx1"/>
                  </a:gs>
                  <a:gs pos="0">
                    <a:schemeClr val="tx1">
                      <a:lumMod val="50000"/>
                      <a:lumOff val="50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54000" tIns="18000" rIns="54000" bIns="18000" rtlCol="0" anchor="ctr"/>
              <a:lstStyle/>
              <a:p>
                <a:pPr algn="ctr"/>
                <a:endParaRPr lang="ko-KR" altLang="en-US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ExtraLight" panose="02000303000000020004" pitchFamily="50" charset="-127"/>
                  <a:ea typeface="Pretendard ExtraLight" panose="02000303000000020004" pitchFamily="50" charset="-127"/>
                </a:endParaRPr>
              </a:p>
            </p:txBody>
          </p:sp>
        </p:grp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67859144-CAE2-450E-BA29-504A16636FE3}"/>
                </a:ext>
              </a:extLst>
            </p:cNvPr>
            <p:cNvSpPr txBox="1"/>
            <p:nvPr/>
          </p:nvSpPr>
          <p:spPr>
            <a:xfrm>
              <a:off x="4750714" y="4641731"/>
              <a:ext cx="684533" cy="190240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pPr algn="l"/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Text here</a:t>
              </a:r>
              <a:endPara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7A180D77-A91D-4AC1-8505-6319947249A0}"/>
                </a:ext>
              </a:extLst>
            </p:cNvPr>
            <p:cNvSpPr txBox="1"/>
            <p:nvPr/>
          </p:nvSpPr>
          <p:spPr>
            <a:xfrm>
              <a:off x="4750714" y="4958910"/>
              <a:ext cx="684533" cy="190240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pPr algn="l"/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Text here</a:t>
              </a:r>
              <a:endPara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grpSp>
          <p:nvGrpSpPr>
            <p:cNvPr id="139" name="그룹 138">
              <a:extLst>
                <a:ext uri="{FF2B5EF4-FFF2-40B4-BE49-F238E27FC236}">
                  <a16:creationId xmlns:a16="http://schemas.microsoft.com/office/drawing/2014/main" id="{8F17F1EB-4B30-4ABF-BE33-B6D8FD1896DF}"/>
                </a:ext>
              </a:extLst>
            </p:cNvPr>
            <p:cNvGrpSpPr/>
            <p:nvPr/>
          </p:nvGrpSpPr>
          <p:grpSpPr>
            <a:xfrm>
              <a:off x="4708005" y="4180394"/>
              <a:ext cx="5937770" cy="280660"/>
              <a:chOff x="4857230" y="1354010"/>
              <a:chExt cx="5937770" cy="280660"/>
            </a:xfrm>
          </p:grpSpPr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9F9D462A-E7F3-4C9B-8A57-D559C1291E7B}"/>
                  </a:ext>
                </a:extLst>
              </p:cNvPr>
              <p:cNvSpPr txBox="1"/>
              <p:nvPr/>
            </p:nvSpPr>
            <p:spPr>
              <a:xfrm>
                <a:off x="4857230" y="1354010"/>
                <a:ext cx="1107726" cy="205629"/>
              </a:xfrm>
              <a:prstGeom prst="rect">
                <a:avLst/>
              </a:prstGeom>
              <a:noFill/>
            </p:spPr>
            <p:txBody>
              <a:bodyPr wrap="none" lIns="54000" tIns="18000" rIns="54000" bIns="18000" rtlCol="0">
                <a:spAutoFit/>
              </a:bodyPr>
              <a:lstStyle/>
              <a:p>
                <a:pPr algn="l"/>
                <a:r>
                  <a:rPr lang="en-US" altLang="ko-KR" sz="11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latin typeface="Pretendard ExtraBold" panose="02000903000000020004" pitchFamily="50" charset="-127"/>
                    <a:ea typeface="Pretendard ExtraBold" panose="02000903000000020004" pitchFamily="50" charset="-127"/>
                  </a:rPr>
                  <a:t>Skills &amp; Ability</a:t>
                </a:r>
                <a:endParaRPr lang="ko-KR" altLang="en-US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ExtraBold" panose="02000903000000020004" pitchFamily="50" charset="-127"/>
                  <a:ea typeface="Pretendard ExtraBold" panose="02000903000000020004" pitchFamily="50" charset="-127"/>
                </a:endParaRPr>
              </a:p>
            </p:txBody>
          </p:sp>
          <p:cxnSp>
            <p:nvCxnSpPr>
              <p:cNvPr id="142" name="직선 연결선 141">
                <a:extLst>
                  <a:ext uri="{FF2B5EF4-FFF2-40B4-BE49-F238E27FC236}">
                    <a16:creationId xmlns:a16="http://schemas.microsoft.com/office/drawing/2014/main" id="{3614C50D-724C-4716-AF64-AAF9F6CFC78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33950" y="1634670"/>
                <a:ext cx="5861050" cy="0"/>
              </a:xfrm>
              <a:prstGeom prst="line">
                <a:avLst/>
              </a:prstGeom>
              <a:ln>
                <a:solidFill>
                  <a:schemeClr val="tx1"/>
                </a:solidFill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8" name="그룹 167">
              <a:extLst>
                <a:ext uri="{FF2B5EF4-FFF2-40B4-BE49-F238E27FC236}">
                  <a16:creationId xmlns:a16="http://schemas.microsoft.com/office/drawing/2014/main" id="{B8841C22-4E72-4798-8581-AFF1B3E25678}"/>
                </a:ext>
              </a:extLst>
            </p:cNvPr>
            <p:cNvGrpSpPr/>
            <p:nvPr/>
          </p:nvGrpSpPr>
          <p:grpSpPr>
            <a:xfrm>
              <a:off x="5551166" y="5617648"/>
              <a:ext cx="5094609" cy="193462"/>
              <a:chOff x="5362572" y="4760428"/>
              <a:chExt cx="3360949" cy="253940"/>
            </a:xfrm>
          </p:grpSpPr>
          <p:sp>
            <p:nvSpPr>
              <p:cNvPr id="169" name="사각형: 둥근 모서리 168">
                <a:extLst>
                  <a:ext uri="{FF2B5EF4-FFF2-40B4-BE49-F238E27FC236}">
                    <a16:creationId xmlns:a16="http://schemas.microsoft.com/office/drawing/2014/main" id="{B3E90725-E124-4B6D-9130-AA0B702826CF}"/>
                  </a:ext>
                </a:extLst>
              </p:cNvPr>
              <p:cNvSpPr/>
              <p:nvPr/>
            </p:nvSpPr>
            <p:spPr>
              <a:xfrm>
                <a:off x="5372099" y="4763391"/>
                <a:ext cx="3351422" cy="246215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95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54000" tIns="18000" rIns="54000" bIns="18000" rtlCol="0" anchor="ctr"/>
              <a:lstStyle/>
              <a:p>
                <a:pPr algn="ctr"/>
                <a:endParaRPr lang="ko-KR" altLang="en-US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ExtraLight" panose="02000303000000020004" pitchFamily="50" charset="-127"/>
                  <a:ea typeface="Pretendard ExtraLight" panose="02000303000000020004" pitchFamily="50" charset="-127"/>
                </a:endParaRPr>
              </a:p>
            </p:txBody>
          </p:sp>
          <p:sp>
            <p:nvSpPr>
              <p:cNvPr id="170" name="사각형: 둥근 모서리 169">
                <a:extLst>
                  <a:ext uri="{FF2B5EF4-FFF2-40B4-BE49-F238E27FC236}">
                    <a16:creationId xmlns:a16="http://schemas.microsoft.com/office/drawing/2014/main" id="{815EB222-DC34-45E3-804A-368EFF6C1083}"/>
                  </a:ext>
                </a:extLst>
              </p:cNvPr>
              <p:cNvSpPr/>
              <p:nvPr/>
            </p:nvSpPr>
            <p:spPr>
              <a:xfrm rot="10800000" flipH="1" flipV="1">
                <a:off x="5362572" y="4760428"/>
                <a:ext cx="2748191" cy="253940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100000">
                    <a:schemeClr val="tx1"/>
                  </a:gs>
                  <a:gs pos="0">
                    <a:schemeClr val="tx1">
                      <a:lumMod val="50000"/>
                      <a:lumOff val="50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54000" tIns="18000" rIns="54000" bIns="18000" rtlCol="0" anchor="ctr"/>
              <a:lstStyle/>
              <a:p>
                <a:pPr algn="ctr"/>
                <a:endParaRPr lang="ko-KR" altLang="en-US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ExtraLight" panose="02000303000000020004" pitchFamily="50" charset="-127"/>
                  <a:ea typeface="Pretendard ExtraLight" panose="02000303000000020004" pitchFamily="50" charset="-127"/>
                </a:endParaRPr>
              </a:p>
            </p:txBody>
          </p:sp>
        </p:grpSp>
        <p:grpSp>
          <p:nvGrpSpPr>
            <p:cNvPr id="165" name="그룹 164">
              <a:extLst>
                <a:ext uri="{FF2B5EF4-FFF2-40B4-BE49-F238E27FC236}">
                  <a16:creationId xmlns:a16="http://schemas.microsoft.com/office/drawing/2014/main" id="{AEB1855F-03CB-4E95-9FDB-449742352D64}"/>
                </a:ext>
              </a:extLst>
            </p:cNvPr>
            <p:cNvGrpSpPr/>
            <p:nvPr/>
          </p:nvGrpSpPr>
          <p:grpSpPr>
            <a:xfrm>
              <a:off x="5551167" y="5304043"/>
              <a:ext cx="5094607" cy="193462"/>
              <a:chOff x="5362573" y="4760428"/>
              <a:chExt cx="3360948" cy="253940"/>
            </a:xfrm>
          </p:grpSpPr>
          <p:sp>
            <p:nvSpPr>
              <p:cNvPr id="166" name="사각형: 둥근 모서리 165">
                <a:extLst>
                  <a:ext uri="{FF2B5EF4-FFF2-40B4-BE49-F238E27FC236}">
                    <a16:creationId xmlns:a16="http://schemas.microsoft.com/office/drawing/2014/main" id="{78C635D5-BFB0-4976-8C59-522670A20CC1}"/>
                  </a:ext>
                </a:extLst>
              </p:cNvPr>
              <p:cNvSpPr/>
              <p:nvPr/>
            </p:nvSpPr>
            <p:spPr>
              <a:xfrm>
                <a:off x="5372099" y="4763391"/>
                <a:ext cx="3351422" cy="246215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95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54000" tIns="18000" rIns="54000" bIns="18000" rtlCol="0" anchor="ctr"/>
              <a:lstStyle/>
              <a:p>
                <a:pPr algn="ctr"/>
                <a:endParaRPr lang="ko-KR" altLang="en-US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ExtraLight" panose="02000303000000020004" pitchFamily="50" charset="-127"/>
                  <a:ea typeface="Pretendard ExtraLight" panose="02000303000000020004" pitchFamily="50" charset="-127"/>
                </a:endParaRPr>
              </a:p>
            </p:txBody>
          </p:sp>
          <p:sp>
            <p:nvSpPr>
              <p:cNvPr id="167" name="사각형: 둥근 모서리 166">
                <a:extLst>
                  <a:ext uri="{FF2B5EF4-FFF2-40B4-BE49-F238E27FC236}">
                    <a16:creationId xmlns:a16="http://schemas.microsoft.com/office/drawing/2014/main" id="{E1DC8721-283B-40B7-BD17-57446832AF71}"/>
                  </a:ext>
                </a:extLst>
              </p:cNvPr>
              <p:cNvSpPr/>
              <p:nvPr/>
            </p:nvSpPr>
            <p:spPr>
              <a:xfrm rot="10800000" flipH="1" flipV="1">
                <a:off x="5362573" y="4760428"/>
                <a:ext cx="1943876" cy="253940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100000">
                    <a:schemeClr val="tx1"/>
                  </a:gs>
                  <a:gs pos="0">
                    <a:schemeClr val="tx1">
                      <a:lumMod val="50000"/>
                      <a:lumOff val="50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54000" tIns="18000" rIns="54000" bIns="18000" rtlCol="0" anchor="ctr"/>
              <a:lstStyle/>
              <a:p>
                <a:pPr algn="ctr"/>
                <a:endParaRPr lang="ko-KR" altLang="en-US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ExtraLight" panose="02000303000000020004" pitchFamily="50" charset="-127"/>
                  <a:ea typeface="Pretendard ExtraLight" panose="02000303000000020004" pitchFamily="50" charset="-127"/>
                </a:endParaRPr>
              </a:p>
            </p:txBody>
          </p:sp>
        </p:grp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72C209B7-B2D5-41EF-BCFC-5E0DAD13E26B}"/>
                </a:ext>
              </a:extLst>
            </p:cNvPr>
            <p:cNvSpPr txBox="1"/>
            <p:nvPr/>
          </p:nvSpPr>
          <p:spPr>
            <a:xfrm>
              <a:off x="4750714" y="5276089"/>
              <a:ext cx="684533" cy="190240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pPr algn="l"/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Text here</a:t>
              </a:r>
              <a:endPara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639F5AF9-85A1-4AB1-A415-B566DEF9AF35}"/>
                </a:ext>
              </a:extLst>
            </p:cNvPr>
            <p:cNvSpPr txBox="1"/>
            <p:nvPr/>
          </p:nvSpPr>
          <p:spPr>
            <a:xfrm>
              <a:off x="4750714" y="5593268"/>
              <a:ext cx="684533" cy="190240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pPr algn="l"/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Text here</a:t>
              </a:r>
              <a:endPara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EDDE2525-030E-4EDB-903D-0F6AA392CA4B}"/>
              </a:ext>
            </a:extLst>
          </p:cNvPr>
          <p:cNvSpPr txBox="1"/>
          <p:nvPr/>
        </p:nvSpPr>
        <p:spPr>
          <a:xfrm>
            <a:off x="847485" y="1091806"/>
            <a:ext cx="1359397" cy="65190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2000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좌우명을 </a:t>
            </a:r>
            <a:endParaRPr lang="en-US" altLang="ko-KR" sz="2000" spc="-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Pretendard ExtraBold" panose="02000903000000020004" pitchFamily="50" charset="-127"/>
              <a:ea typeface="Pretendard ExtraBold" panose="02000903000000020004" pitchFamily="50" charset="-127"/>
            </a:endParaRPr>
          </a:p>
          <a:p>
            <a:r>
              <a:rPr lang="ko-KR" altLang="en-US" sz="2000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입력해주세요</a:t>
            </a: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88C224D4-18B9-4A76-B17F-D0B419EA89B3}"/>
              </a:ext>
            </a:extLst>
          </p:cNvPr>
          <p:cNvGrpSpPr/>
          <p:nvPr/>
        </p:nvGrpSpPr>
        <p:grpSpPr>
          <a:xfrm>
            <a:off x="949085" y="4611344"/>
            <a:ext cx="1646335" cy="1359660"/>
            <a:chOff x="752475" y="4362449"/>
            <a:chExt cx="1646335" cy="1359660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129519B-CE19-48EE-9621-43EC19D04B79}"/>
                </a:ext>
              </a:extLst>
            </p:cNvPr>
            <p:cNvSpPr txBox="1"/>
            <p:nvPr/>
          </p:nvSpPr>
          <p:spPr>
            <a:xfrm>
              <a:off x="752475" y="4362449"/>
              <a:ext cx="1154213" cy="221018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pPr algn="l"/>
              <a:r>
                <a:rPr lang="en-US" altLang="ko-KR" sz="1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ExtraBold" panose="02000903000000020004" pitchFamily="50" charset="-127"/>
                  <a:ea typeface="Pretendard ExtraBold" panose="02000903000000020004" pitchFamily="50" charset="-127"/>
                </a:rPr>
                <a:t>Hong</a:t>
              </a:r>
              <a:r>
                <a:rPr lang="ko-KR" altLang="en-US" sz="1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ExtraBold" panose="02000903000000020004" pitchFamily="50" charset="-127"/>
                  <a:ea typeface="Pretendard ExtraBold" panose="02000903000000020004" pitchFamily="50" charset="-127"/>
                </a:rPr>
                <a:t> </a:t>
              </a:r>
              <a:r>
                <a:rPr lang="en-US" altLang="ko-KR" sz="1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ExtraBold" panose="02000903000000020004" pitchFamily="50" charset="-127"/>
                  <a:ea typeface="Pretendard ExtraBold" panose="02000903000000020004" pitchFamily="50" charset="-127"/>
                </a:rPr>
                <a:t>Gil Dong</a:t>
              </a:r>
              <a:endPara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ExtraBold" panose="02000903000000020004" pitchFamily="50" charset="-127"/>
                <a:ea typeface="Pretendard ExtraBold" panose="02000903000000020004" pitchFamily="50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C0086A1-5EC3-4D50-BD89-17284D499032}"/>
                </a:ext>
              </a:extLst>
            </p:cNvPr>
            <p:cNvSpPr txBox="1"/>
            <p:nvPr/>
          </p:nvSpPr>
          <p:spPr>
            <a:xfrm>
              <a:off x="752475" y="4971610"/>
              <a:ext cx="1332146" cy="205629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pPr algn="l"/>
              <a:r>
                <a:rPr lang="en-US" altLang="ko-KR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</a:rPr>
                <a:t>+82 010 1234 5678</a:t>
              </a:r>
              <a:endPara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Light" panose="02000403000000020004" pitchFamily="50" charset="-127"/>
                <a:ea typeface="Pretendard Light" panose="02000403000000020004" pitchFamily="50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BCE6B3D-6560-4D12-99D5-14CEE6749722}"/>
                </a:ext>
              </a:extLst>
            </p:cNvPr>
            <p:cNvSpPr txBox="1"/>
            <p:nvPr/>
          </p:nvSpPr>
          <p:spPr>
            <a:xfrm>
              <a:off x="752475" y="5244045"/>
              <a:ext cx="1646335" cy="205629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pPr algn="l"/>
              <a:r>
                <a:rPr lang="en-US" altLang="ko-KR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</a:rPr>
                <a:t>papata@papatalabs.com</a:t>
              </a:r>
              <a:endPara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Light" panose="02000403000000020004" pitchFamily="50" charset="-127"/>
                <a:ea typeface="Pretendard Light" panose="02000403000000020004" pitchFamily="50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C063654-1971-4812-86F5-F402C1242E8A}"/>
                </a:ext>
              </a:extLst>
            </p:cNvPr>
            <p:cNvSpPr txBox="1"/>
            <p:nvPr/>
          </p:nvSpPr>
          <p:spPr>
            <a:xfrm>
              <a:off x="752475" y="4699175"/>
              <a:ext cx="883306" cy="205629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pPr algn="l"/>
              <a:r>
                <a:rPr lang="en-US" altLang="ko-KR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</a:rPr>
                <a:t>2000. 09. 01</a:t>
              </a:r>
              <a:endPara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Light" panose="02000403000000020004" pitchFamily="50" charset="-127"/>
                <a:ea typeface="Pretendard Light" panose="02000403000000020004" pitchFamily="50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CB7134D-3B29-44A0-964E-1D080FFA113E}"/>
                </a:ext>
              </a:extLst>
            </p:cNvPr>
            <p:cNvSpPr txBox="1"/>
            <p:nvPr/>
          </p:nvSpPr>
          <p:spPr>
            <a:xfrm>
              <a:off x="752475" y="5516480"/>
              <a:ext cx="950632" cy="205629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pPr algn="l"/>
              <a:r>
                <a:rPr lang="en-US" altLang="ko-KR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</a:rPr>
                <a:t>@papatalabs</a:t>
              </a:r>
              <a:endPara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Light" panose="02000403000000020004" pitchFamily="50" charset="-127"/>
                <a:ea typeface="Pretendard Light" panose="02000403000000020004" pitchFamily="50" charset="-127"/>
              </a:endParaRP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BD275FB7-1D2E-4361-903C-29D6C86520F5}"/>
              </a:ext>
            </a:extLst>
          </p:cNvPr>
          <p:cNvSpPr txBox="1"/>
          <p:nvPr/>
        </p:nvSpPr>
        <p:spPr>
          <a:xfrm>
            <a:off x="849981" y="831016"/>
            <a:ext cx="665297" cy="20562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l"/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Resume</a:t>
            </a:r>
            <a:endParaRPr lang="ko-KR" altLang="en-US" sz="1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Pretendard ExtraBold" panose="02000903000000020004" pitchFamily="50" charset="-127"/>
              <a:ea typeface="Pretendard ExtraBold" panose="02000903000000020004" pitchFamily="50" charset="-127"/>
            </a:endParaRPr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21392279-05EE-4261-B9E6-BA60F0416490}"/>
              </a:ext>
            </a:extLst>
          </p:cNvPr>
          <p:cNvSpPr txBox="1"/>
          <p:nvPr/>
        </p:nvSpPr>
        <p:spPr>
          <a:xfrm>
            <a:off x="7977600" y="2616495"/>
            <a:ext cx="626825" cy="20562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l"/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Awards</a:t>
            </a:r>
            <a:endParaRPr lang="ko-KR" altLang="en-US" sz="1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Pretendard ExtraBold" panose="02000903000000020004" pitchFamily="50" charset="-127"/>
              <a:ea typeface="Pretendard ExtraBold" panose="02000903000000020004" pitchFamily="50" charset="-127"/>
            </a:endParaRPr>
          </a:p>
        </p:txBody>
      </p:sp>
      <p:grpSp>
        <p:nvGrpSpPr>
          <p:cNvPr id="188" name="그룹 187">
            <a:extLst>
              <a:ext uri="{FF2B5EF4-FFF2-40B4-BE49-F238E27FC236}">
                <a16:creationId xmlns:a16="http://schemas.microsoft.com/office/drawing/2014/main" id="{30836C16-6C8A-496B-94AE-2AC5072829E3}"/>
              </a:ext>
            </a:extLst>
          </p:cNvPr>
          <p:cNvGrpSpPr/>
          <p:nvPr/>
        </p:nvGrpSpPr>
        <p:grpSpPr>
          <a:xfrm>
            <a:off x="7998377" y="2981367"/>
            <a:ext cx="2300410" cy="629280"/>
            <a:chOff x="4411802" y="997326"/>
            <a:chExt cx="2300410" cy="629280"/>
          </a:xfrm>
        </p:grpSpPr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78530163-4B16-4973-A35C-6AE27999E4F9}"/>
                </a:ext>
              </a:extLst>
            </p:cNvPr>
            <p:cNvSpPr txBox="1"/>
            <p:nvPr/>
          </p:nvSpPr>
          <p:spPr>
            <a:xfrm>
              <a:off x="5096335" y="997326"/>
              <a:ext cx="1615877" cy="190240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pPr algn="l"/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</a:rPr>
                <a:t>City of stars, Are you shine</a:t>
              </a:r>
            </a:p>
          </p:txBody>
        </p:sp>
        <p:grpSp>
          <p:nvGrpSpPr>
            <p:cNvPr id="191" name="그룹 190">
              <a:extLst>
                <a:ext uri="{FF2B5EF4-FFF2-40B4-BE49-F238E27FC236}">
                  <a16:creationId xmlns:a16="http://schemas.microsoft.com/office/drawing/2014/main" id="{20367DAD-61BB-421A-AFBA-5BED9847D7AE}"/>
                </a:ext>
              </a:extLst>
            </p:cNvPr>
            <p:cNvGrpSpPr/>
            <p:nvPr/>
          </p:nvGrpSpPr>
          <p:grpSpPr>
            <a:xfrm>
              <a:off x="4411802" y="997326"/>
              <a:ext cx="2300410" cy="409760"/>
              <a:chOff x="4630877" y="820398"/>
              <a:chExt cx="2300410" cy="409760"/>
            </a:xfrm>
          </p:grpSpPr>
          <p:sp>
            <p:nvSpPr>
              <p:cNvPr id="195" name="TextBox 194">
                <a:extLst>
                  <a:ext uri="{FF2B5EF4-FFF2-40B4-BE49-F238E27FC236}">
                    <a16:creationId xmlns:a16="http://schemas.microsoft.com/office/drawing/2014/main" id="{BD64982D-199E-4A5B-BE90-9C40D45841E5}"/>
                  </a:ext>
                </a:extLst>
              </p:cNvPr>
              <p:cNvSpPr txBox="1"/>
              <p:nvPr/>
            </p:nvSpPr>
            <p:spPr>
              <a:xfrm>
                <a:off x="4630877" y="1039918"/>
                <a:ext cx="684533" cy="190240"/>
              </a:xfrm>
              <a:prstGeom prst="rect">
                <a:avLst/>
              </a:prstGeom>
              <a:noFill/>
            </p:spPr>
            <p:txBody>
              <a:bodyPr wrap="none" lIns="54000" tIns="18000" rIns="54000" bIns="18000" rtlCol="0">
                <a:spAutoFit/>
              </a:bodyPr>
              <a:lstStyle>
                <a:defPPr>
                  <a:defRPr lang="ko-KR"/>
                </a:defPPr>
                <a:lvl1pPr>
                  <a:defRPr sz="100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</a:defRPr>
                </a:lvl1pPr>
              </a:lstStyle>
              <a:p>
                <a:r>
                  <a:rPr lang="en-US" altLang="ko-KR" dirty="0"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Text here</a:t>
                </a:r>
                <a:endParaRPr lang="ko-KR" altLang="en-US" dirty="0">
                  <a:latin typeface="Pretendard Medium" panose="02000603000000020004" pitchFamily="50" charset="-127"/>
                  <a:ea typeface="Pretendard Medium" panose="02000603000000020004" pitchFamily="50" charset="-127"/>
                </a:endParaRPr>
              </a:p>
            </p:txBody>
          </p:sp>
          <p:sp>
            <p:nvSpPr>
              <p:cNvPr id="196" name="TextBox 195">
                <a:extLst>
                  <a:ext uri="{FF2B5EF4-FFF2-40B4-BE49-F238E27FC236}">
                    <a16:creationId xmlns:a16="http://schemas.microsoft.com/office/drawing/2014/main" id="{EA22E296-E2FF-4736-A1D8-C913A806174D}"/>
                  </a:ext>
                </a:extLst>
              </p:cNvPr>
              <p:cNvSpPr txBox="1"/>
              <p:nvPr/>
            </p:nvSpPr>
            <p:spPr>
              <a:xfrm>
                <a:off x="5315410" y="1039918"/>
                <a:ext cx="1615877" cy="190240"/>
              </a:xfrm>
              <a:prstGeom prst="rect">
                <a:avLst/>
              </a:prstGeom>
              <a:noFill/>
            </p:spPr>
            <p:txBody>
              <a:bodyPr wrap="none" lIns="54000" tIns="18000" rIns="54000" bIns="18000" rtlCol="0">
                <a:spAutoFit/>
              </a:bodyPr>
              <a:lstStyle/>
              <a:p>
                <a:pPr algn="l"/>
                <a:r>
                  <a:rPr lang="en-US" altLang="ko-KR" sz="10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</a:rPr>
                  <a:t>City of stars, Are you shine</a:t>
                </a:r>
              </a:p>
            </p:txBody>
          </p:sp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166D18DB-C967-4C26-85A1-16EFD5A684C3}"/>
                  </a:ext>
                </a:extLst>
              </p:cNvPr>
              <p:cNvSpPr txBox="1"/>
              <p:nvPr/>
            </p:nvSpPr>
            <p:spPr>
              <a:xfrm>
                <a:off x="4630877" y="820398"/>
                <a:ext cx="684533" cy="190240"/>
              </a:xfrm>
              <a:prstGeom prst="rect">
                <a:avLst/>
              </a:prstGeom>
              <a:noFill/>
            </p:spPr>
            <p:txBody>
              <a:bodyPr wrap="none" lIns="54000" tIns="18000" rIns="54000" bIns="18000" rtlCol="0">
                <a:spAutoFit/>
              </a:bodyPr>
              <a:lstStyle>
                <a:defPPr>
                  <a:defRPr lang="ko-KR"/>
                </a:defPPr>
                <a:lvl1pPr>
                  <a:defRPr sz="100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</a:defRPr>
                </a:lvl1pPr>
              </a:lstStyle>
              <a:p>
                <a:r>
                  <a:rPr lang="en-US" altLang="ko-KR" dirty="0"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Text here</a:t>
                </a:r>
                <a:endParaRPr lang="ko-KR" altLang="en-US" dirty="0">
                  <a:latin typeface="Pretendard Medium" panose="02000603000000020004" pitchFamily="50" charset="-127"/>
                  <a:ea typeface="Pretendard Medium" panose="02000603000000020004" pitchFamily="50" charset="-127"/>
                </a:endParaRPr>
              </a:p>
            </p:txBody>
          </p:sp>
        </p:grpSp>
        <p:grpSp>
          <p:nvGrpSpPr>
            <p:cNvPr id="192" name="그룹 191">
              <a:extLst>
                <a:ext uri="{FF2B5EF4-FFF2-40B4-BE49-F238E27FC236}">
                  <a16:creationId xmlns:a16="http://schemas.microsoft.com/office/drawing/2014/main" id="{DE7E2A91-3C77-4033-9E61-FED81A420F7A}"/>
                </a:ext>
              </a:extLst>
            </p:cNvPr>
            <p:cNvGrpSpPr/>
            <p:nvPr/>
          </p:nvGrpSpPr>
          <p:grpSpPr>
            <a:xfrm>
              <a:off x="4411802" y="1436366"/>
              <a:ext cx="2300410" cy="190240"/>
              <a:chOff x="4630877" y="1059314"/>
              <a:chExt cx="2300410" cy="190240"/>
            </a:xfrm>
          </p:grpSpPr>
          <p:sp>
            <p:nvSpPr>
              <p:cNvPr id="193" name="TextBox 192">
                <a:extLst>
                  <a:ext uri="{FF2B5EF4-FFF2-40B4-BE49-F238E27FC236}">
                    <a16:creationId xmlns:a16="http://schemas.microsoft.com/office/drawing/2014/main" id="{071E69A5-DA96-4DD2-BF0A-BAE5987716DE}"/>
                  </a:ext>
                </a:extLst>
              </p:cNvPr>
              <p:cNvSpPr txBox="1"/>
              <p:nvPr/>
            </p:nvSpPr>
            <p:spPr>
              <a:xfrm>
                <a:off x="4630877" y="1059314"/>
                <a:ext cx="684533" cy="190240"/>
              </a:xfrm>
              <a:prstGeom prst="rect">
                <a:avLst/>
              </a:prstGeom>
              <a:noFill/>
            </p:spPr>
            <p:txBody>
              <a:bodyPr wrap="none" lIns="54000" tIns="18000" rIns="54000" bIns="18000" rtlCol="0">
                <a:spAutoFit/>
              </a:bodyPr>
              <a:lstStyle>
                <a:defPPr>
                  <a:defRPr lang="ko-KR"/>
                </a:defPPr>
                <a:lvl1pPr>
                  <a:defRPr sz="100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</a:defRPr>
                </a:lvl1pPr>
              </a:lstStyle>
              <a:p>
                <a:r>
                  <a:rPr lang="en-US" altLang="ko-KR" dirty="0"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Text here</a:t>
                </a:r>
                <a:endParaRPr lang="ko-KR" altLang="en-US" dirty="0">
                  <a:latin typeface="Pretendard Medium" panose="02000603000000020004" pitchFamily="50" charset="-127"/>
                  <a:ea typeface="Pretendard Medium" panose="02000603000000020004" pitchFamily="50" charset="-127"/>
                </a:endParaRPr>
              </a:p>
            </p:txBody>
          </p:sp>
          <p:sp>
            <p:nvSpPr>
              <p:cNvPr id="194" name="TextBox 193">
                <a:extLst>
                  <a:ext uri="{FF2B5EF4-FFF2-40B4-BE49-F238E27FC236}">
                    <a16:creationId xmlns:a16="http://schemas.microsoft.com/office/drawing/2014/main" id="{736A7A72-76CE-44A1-92A9-3506222E743A}"/>
                  </a:ext>
                </a:extLst>
              </p:cNvPr>
              <p:cNvSpPr txBox="1"/>
              <p:nvPr/>
            </p:nvSpPr>
            <p:spPr>
              <a:xfrm>
                <a:off x="5315410" y="1059314"/>
                <a:ext cx="1615877" cy="190240"/>
              </a:xfrm>
              <a:prstGeom prst="rect">
                <a:avLst/>
              </a:prstGeom>
              <a:noFill/>
            </p:spPr>
            <p:txBody>
              <a:bodyPr wrap="none" lIns="54000" tIns="18000" rIns="54000" bIns="18000" rtlCol="0">
                <a:spAutoFit/>
              </a:bodyPr>
              <a:lstStyle/>
              <a:p>
                <a:pPr algn="l"/>
                <a:r>
                  <a:rPr lang="en-US" altLang="ko-KR" sz="10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</a:rPr>
                  <a:t>City of stars, Are you shine</a:t>
                </a:r>
              </a:p>
            </p:txBody>
          </p:sp>
        </p:grpSp>
      </p:grpSp>
      <p:sp>
        <p:nvSpPr>
          <p:cNvPr id="100" name="TextBox 99">
            <a:extLst>
              <a:ext uri="{FF2B5EF4-FFF2-40B4-BE49-F238E27FC236}">
                <a16:creationId xmlns:a16="http://schemas.microsoft.com/office/drawing/2014/main" id="{F5D55E9E-AE25-4E7F-BD69-7612C38CFFA1}"/>
              </a:ext>
            </a:extLst>
          </p:cNvPr>
          <p:cNvSpPr txBox="1"/>
          <p:nvPr/>
        </p:nvSpPr>
        <p:spPr>
          <a:xfrm>
            <a:off x="4715861" y="2616495"/>
            <a:ext cx="1311307" cy="20562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l"/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Other Experience</a:t>
            </a:r>
            <a:endParaRPr lang="ko-KR" altLang="en-US" sz="1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Pretendard ExtraBold" panose="02000903000000020004" pitchFamily="50" charset="-127"/>
              <a:ea typeface="Pretendard ExtraBold" panose="02000903000000020004" pitchFamily="50" charset="-127"/>
            </a:endParaRPr>
          </a:p>
        </p:txBody>
      </p: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945893B0-8992-4191-8194-3BAAAC37B051}"/>
              </a:ext>
            </a:extLst>
          </p:cNvPr>
          <p:cNvGrpSpPr/>
          <p:nvPr/>
        </p:nvGrpSpPr>
        <p:grpSpPr>
          <a:xfrm>
            <a:off x="4736638" y="2981367"/>
            <a:ext cx="2300410" cy="629280"/>
            <a:chOff x="4411802" y="997326"/>
            <a:chExt cx="2300410" cy="629280"/>
          </a:xfrm>
        </p:grpSpPr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D2653B34-4211-43E7-89EA-2539F5BF05CD}"/>
                </a:ext>
              </a:extLst>
            </p:cNvPr>
            <p:cNvSpPr txBox="1"/>
            <p:nvPr/>
          </p:nvSpPr>
          <p:spPr>
            <a:xfrm>
              <a:off x="5096335" y="997326"/>
              <a:ext cx="1615877" cy="190240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pPr algn="l"/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</a:rPr>
                <a:t>City of stars, Are you shine</a:t>
              </a:r>
            </a:p>
          </p:txBody>
        </p:sp>
        <p:grpSp>
          <p:nvGrpSpPr>
            <p:cNvPr id="104" name="그룹 103">
              <a:extLst>
                <a:ext uri="{FF2B5EF4-FFF2-40B4-BE49-F238E27FC236}">
                  <a16:creationId xmlns:a16="http://schemas.microsoft.com/office/drawing/2014/main" id="{445A8E07-9D80-4437-8AA2-0BB800E3239B}"/>
                </a:ext>
              </a:extLst>
            </p:cNvPr>
            <p:cNvGrpSpPr/>
            <p:nvPr/>
          </p:nvGrpSpPr>
          <p:grpSpPr>
            <a:xfrm>
              <a:off x="4411802" y="997326"/>
              <a:ext cx="2300410" cy="409760"/>
              <a:chOff x="4630877" y="820398"/>
              <a:chExt cx="2300410" cy="409760"/>
            </a:xfrm>
          </p:grpSpPr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C9893665-3AC0-4458-B3B1-5A4C632F7E77}"/>
                  </a:ext>
                </a:extLst>
              </p:cNvPr>
              <p:cNvSpPr txBox="1"/>
              <p:nvPr/>
            </p:nvSpPr>
            <p:spPr>
              <a:xfrm>
                <a:off x="4630877" y="1039918"/>
                <a:ext cx="684533" cy="190240"/>
              </a:xfrm>
              <a:prstGeom prst="rect">
                <a:avLst/>
              </a:prstGeom>
              <a:noFill/>
            </p:spPr>
            <p:txBody>
              <a:bodyPr wrap="none" lIns="54000" tIns="18000" rIns="54000" bIns="18000" rtlCol="0">
                <a:spAutoFit/>
              </a:bodyPr>
              <a:lstStyle>
                <a:defPPr>
                  <a:defRPr lang="ko-KR"/>
                </a:defPPr>
                <a:lvl1pPr>
                  <a:defRPr sz="100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</a:defRPr>
                </a:lvl1pPr>
              </a:lstStyle>
              <a:p>
                <a:r>
                  <a:rPr lang="en-US" altLang="ko-KR" dirty="0"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Text here</a:t>
                </a:r>
                <a:endParaRPr lang="ko-KR" altLang="en-US" dirty="0">
                  <a:latin typeface="Pretendard Medium" panose="02000603000000020004" pitchFamily="50" charset="-127"/>
                  <a:ea typeface="Pretendard Medium" panose="02000603000000020004" pitchFamily="50" charset="-127"/>
                </a:endParaRPr>
              </a:p>
            </p:txBody>
          </p:sp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4DC83262-D7B9-4B4B-831F-AEAFBC32D58C}"/>
                  </a:ext>
                </a:extLst>
              </p:cNvPr>
              <p:cNvSpPr txBox="1"/>
              <p:nvPr/>
            </p:nvSpPr>
            <p:spPr>
              <a:xfrm>
                <a:off x="5315410" y="1039918"/>
                <a:ext cx="1615877" cy="190240"/>
              </a:xfrm>
              <a:prstGeom prst="rect">
                <a:avLst/>
              </a:prstGeom>
              <a:noFill/>
            </p:spPr>
            <p:txBody>
              <a:bodyPr wrap="none" lIns="54000" tIns="18000" rIns="54000" bIns="18000" rtlCol="0">
                <a:spAutoFit/>
              </a:bodyPr>
              <a:lstStyle/>
              <a:p>
                <a:pPr algn="l"/>
                <a:r>
                  <a:rPr lang="en-US" altLang="ko-KR" sz="10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</a:rPr>
                  <a:t>City of stars, Are you shine</a:t>
                </a:r>
              </a:p>
            </p:txBody>
          </p:sp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AF5469D6-9365-46C0-8241-E7E96363F09C}"/>
                  </a:ext>
                </a:extLst>
              </p:cNvPr>
              <p:cNvSpPr txBox="1"/>
              <p:nvPr/>
            </p:nvSpPr>
            <p:spPr>
              <a:xfrm>
                <a:off x="4630877" y="820398"/>
                <a:ext cx="684533" cy="190240"/>
              </a:xfrm>
              <a:prstGeom prst="rect">
                <a:avLst/>
              </a:prstGeom>
              <a:noFill/>
            </p:spPr>
            <p:txBody>
              <a:bodyPr wrap="none" lIns="54000" tIns="18000" rIns="54000" bIns="18000" rtlCol="0">
                <a:spAutoFit/>
              </a:bodyPr>
              <a:lstStyle>
                <a:defPPr>
                  <a:defRPr lang="ko-KR"/>
                </a:defPPr>
                <a:lvl1pPr>
                  <a:defRPr sz="100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</a:defRPr>
                </a:lvl1pPr>
              </a:lstStyle>
              <a:p>
                <a:r>
                  <a:rPr lang="en-US" altLang="ko-KR" dirty="0"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Text here</a:t>
                </a:r>
                <a:endParaRPr lang="ko-KR" altLang="en-US" dirty="0">
                  <a:latin typeface="Pretendard Medium" panose="02000603000000020004" pitchFamily="50" charset="-127"/>
                  <a:ea typeface="Pretendard Medium" panose="02000603000000020004" pitchFamily="50" charset="-127"/>
                </a:endParaRPr>
              </a:p>
            </p:txBody>
          </p:sp>
        </p:grpSp>
        <p:grpSp>
          <p:nvGrpSpPr>
            <p:cNvPr id="105" name="그룹 104">
              <a:extLst>
                <a:ext uri="{FF2B5EF4-FFF2-40B4-BE49-F238E27FC236}">
                  <a16:creationId xmlns:a16="http://schemas.microsoft.com/office/drawing/2014/main" id="{A749D7F1-82E7-460B-8B41-26FB419396DC}"/>
                </a:ext>
              </a:extLst>
            </p:cNvPr>
            <p:cNvGrpSpPr/>
            <p:nvPr/>
          </p:nvGrpSpPr>
          <p:grpSpPr>
            <a:xfrm>
              <a:off x="4411802" y="1436366"/>
              <a:ext cx="2300410" cy="190240"/>
              <a:chOff x="4630877" y="1059314"/>
              <a:chExt cx="2300410" cy="190240"/>
            </a:xfrm>
          </p:grpSpPr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381B4648-83E0-407F-AD99-A38C5612760C}"/>
                  </a:ext>
                </a:extLst>
              </p:cNvPr>
              <p:cNvSpPr txBox="1"/>
              <p:nvPr/>
            </p:nvSpPr>
            <p:spPr>
              <a:xfrm>
                <a:off x="4630877" y="1059314"/>
                <a:ext cx="684533" cy="190240"/>
              </a:xfrm>
              <a:prstGeom prst="rect">
                <a:avLst/>
              </a:prstGeom>
              <a:noFill/>
            </p:spPr>
            <p:txBody>
              <a:bodyPr wrap="none" lIns="54000" tIns="18000" rIns="54000" bIns="18000" rtlCol="0">
                <a:spAutoFit/>
              </a:bodyPr>
              <a:lstStyle>
                <a:defPPr>
                  <a:defRPr lang="ko-KR"/>
                </a:defPPr>
                <a:lvl1pPr>
                  <a:defRPr sz="100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</a:defRPr>
                </a:lvl1pPr>
              </a:lstStyle>
              <a:p>
                <a:r>
                  <a:rPr lang="en-US" altLang="ko-KR" dirty="0"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Text here</a:t>
                </a:r>
                <a:endParaRPr lang="ko-KR" altLang="en-US" dirty="0">
                  <a:latin typeface="Pretendard Medium" panose="02000603000000020004" pitchFamily="50" charset="-127"/>
                  <a:ea typeface="Pretendard Medium" panose="02000603000000020004" pitchFamily="50" charset="-127"/>
                </a:endParaRPr>
              </a:p>
            </p:txBody>
          </p:sp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F615CEF0-34A9-4924-B382-CEBB63F27B8F}"/>
                  </a:ext>
                </a:extLst>
              </p:cNvPr>
              <p:cNvSpPr txBox="1"/>
              <p:nvPr/>
            </p:nvSpPr>
            <p:spPr>
              <a:xfrm>
                <a:off x="5315410" y="1059314"/>
                <a:ext cx="1615877" cy="190240"/>
              </a:xfrm>
              <a:prstGeom prst="rect">
                <a:avLst/>
              </a:prstGeom>
              <a:noFill/>
            </p:spPr>
            <p:txBody>
              <a:bodyPr wrap="none" lIns="54000" tIns="18000" rIns="54000" bIns="18000" rtlCol="0">
                <a:spAutoFit/>
              </a:bodyPr>
              <a:lstStyle/>
              <a:p>
                <a:pPr algn="l"/>
                <a:r>
                  <a:rPr lang="en-US" altLang="ko-KR" sz="10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</a:rPr>
                  <a:t>City of stars, Are you shine</a:t>
                </a:r>
              </a:p>
            </p:txBody>
          </p:sp>
        </p:grpSp>
      </p:grpSp>
      <p:sp>
        <p:nvSpPr>
          <p:cNvPr id="112" name="TextBox 111">
            <a:extLst>
              <a:ext uri="{FF2B5EF4-FFF2-40B4-BE49-F238E27FC236}">
                <a16:creationId xmlns:a16="http://schemas.microsoft.com/office/drawing/2014/main" id="{8AC649DB-7C5E-442E-80E4-1C10E7C3223F}"/>
              </a:ext>
            </a:extLst>
          </p:cNvPr>
          <p:cNvSpPr txBox="1"/>
          <p:nvPr/>
        </p:nvSpPr>
        <p:spPr>
          <a:xfrm>
            <a:off x="4715861" y="1063416"/>
            <a:ext cx="570720" cy="20562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l"/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Career</a:t>
            </a:r>
            <a:endParaRPr lang="ko-KR" altLang="en-US" sz="1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Pretendard ExtraBold" panose="02000903000000020004" pitchFamily="50" charset="-127"/>
              <a:ea typeface="Pretendard ExtraBold" panose="02000903000000020004" pitchFamily="50" charset="-127"/>
            </a:endParaRPr>
          </a:p>
        </p:txBody>
      </p:sp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B03762F5-D0C1-40FE-A26F-51D3F6E4995A}"/>
              </a:ext>
            </a:extLst>
          </p:cNvPr>
          <p:cNvGrpSpPr/>
          <p:nvPr/>
        </p:nvGrpSpPr>
        <p:grpSpPr>
          <a:xfrm>
            <a:off x="4736638" y="1428288"/>
            <a:ext cx="2300410" cy="629280"/>
            <a:chOff x="4411802" y="997326"/>
            <a:chExt cx="2300410" cy="629280"/>
          </a:xfrm>
        </p:grpSpPr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B74746E2-BCB7-4806-B6B4-51AEE34D3DE2}"/>
                </a:ext>
              </a:extLst>
            </p:cNvPr>
            <p:cNvSpPr txBox="1"/>
            <p:nvPr/>
          </p:nvSpPr>
          <p:spPr>
            <a:xfrm>
              <a:off x="5096335" y="997326"/>
              <a:ext cx="1615877" cy="190240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pPr algn="l"/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</a:rPr>
                <a:t>City of stars, Are you shine</a:t>
              </a:r>
            </a:p>
          </p:txBody>
        </p:sp>
        <p:grpSp>
          <p:nvGrpSpPr>
            <p:cNvPr id="116" name="그룹 115">
              <a:extLst>
                <a:ext uri="{FF2B5EF4-FFF2-40B4-BE49-F238E27FC236}">
                  <a16:creationId xmlns:a16="http://schemas.microsoft.com/office/drawing/2014/main" id="{5BE489A0-11E5-4681-8D88-D2A3ED1A3FB6}"/>
                </a:ext>
              </a:extLst>
            </p:cNvPr>
            <p:cNvGrpSpPr/>
            <p:nvPr/>
          </p:nvGrpSpPr>
          <p:grpSpPr>
            <a:xfrm>
              <a:off x="4411802" y="997326"/>
              <a:ext cx="2300410" cy="409760"/>
              <a:chOff x="4630877" y="820398"/>
              <a:chExt cx="2300410" cy="409760"/>
            </a:xfrm>
          </p:grpSpPr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F1F56DAC-1AC8-4721-8446-4EC882B8D3E9}"/>
                  </a:ext>
                </a:extLst>
              </p:cNvPr>
              <p:cNvSpPr txBox="1"/>
              <p:nvPr/>
            </p:nvSpPr>
            <p:spPr>
              <a:xfrm>
                <a:off x="4630877" y="1039918"/>
                <a:ext cx="684533" cy="190240"/>
              </a:xfrm>
              <a:prstGeom prst="rect">
                <a:avLst/>
              </a:prstGeom>
              <a:noFill/>
            </p:spPr>
            <p:txBody>
              <a:bodyPr wrap="none" lIns="54000" tIns="18000" rIns="54000" bIns="18000" rtlCol="0">
                <a:spAutoFit/>
              </a:bodyPr>
              <a:lstStyle>
                <a:defPPr>
                  <a:defRPr lang="ko-KR"/>
                </a:defPPr>
                <a:lvl1pPr>
                  <a:defRPr sz="100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</a:defRPr>
                </a:lvl1pPr>
              </a:lstStyle>
              <a:p>
                <a:r>
                  <a:rPr lang="en-US" altLang="ko-KR" dirty="0"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Text here</a:t>
                </a:r>
                <a:endParaRPr lang="ko-KR" altLang="en-US" dirty="0">
                  <a:latin typeface="Pretendard Medium" panose="02000603000000020004" pitchFamily="50" charset="-127"/>
                  <a:ea typeface="Pretendard Medium" panose="02000603000000020004" pitchFamily="50" charset="-127"/>
                </a:endParaRPr>
              </a:p>
            </p:txBody>
          </p:sp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BB5A13B1-CA36-4C27-8F2B-88EA4387E7AE}"/>
                  </a:ext>
                </a:extLst>
              </p:cNvPr>
              <p:cNvSpPr txBox="1"/>
              <p:nvPr/>
            </p:nvSpPr>
            <p:spPr>
              <a:xfrm>
                <a:off x="5315410" y="1039918"/>
                <a:ext cx="1615877" cy="190240"/>
              </a:xfrm>
              <a:prstGeom prst="rect">
                <a:avLst/>
              </a:prstGeom>
              <a:noFill/>
            </p:spPr>
            <p:txBody>
              <a:bodyPr wrap="none" lIns="54000" tIns="18000" rIns="54000" bIns="18000" rtlCol="0">
                <a:spAutoFit/>
              </a:bodyPr>
              <a:lstStyle/>
              <a:p>
                <a:pPr algn="l"/>
                <a:r>
                  <a:rPr lang="en-US" altLang="ko-KR" sz="10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</a:rPr>
                  <a:t>City of stars, Are you shine</a:t>
                </a:r>
              </a:p>
            </p:txBody>
          </p:sp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A76D297E-5B11-487E-B351-2C969D962513}"/>
                  </a:ext>
                </a:extLst>
              </p:cNvPr>
              <p:cNvSpPr txBox="1"/>
              <p:nvPr/>
            </p:nvSpPr>
            <p:spPr>
              <a:xfrm>
                <a:off x="4630877" y="820398"/>
                <a:ext cx="684533" cy="190240"/>
              </a:xfrm>
              <a:prstGeom prst="rect">
                <a:avLst/>
              </a:prstGeom>
              <a:noFill/>
            </p:spPr>
            <p:txBody>
              <a:bodyPr wrap="none" lIns="54000" tIns="18000" rIns="54000" bIns="18000" rtlCol="0">
                <a:spAutoFit/>
              </a:bodyPr>
              <a:lstStyle>
                <a:defPPr>
                  <a:defRPr lang="ko-KR"/>
                </a:defPPr>
                <a:lvl1pPr>
                  <a:defRPr sz="100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</a:defRPr>
                </a:lvl1pPr>
              </a:lstStyle>
              <a:p>
                <a:r>
                  <a:rPr lang="en-US" altLang="ko-KR" dirty="0"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Text here</a:t>
                </a:r>
                <a:endParaRPr lang="ko-KR" altLang="en-US" dirty="0">
                  <a:latin typeface="Pretendard Medium" panose="02000603000000020004" pitchFamily="50" charset="-127"/>
                  <a:ea typeface="Pretendard Medium" panose="02000603000000020004" pitchFamily="50" charset="-127"/>
                </a:endParaRPr>
              </a:p>
            </p:txBody>
          </p:sp>
        </p:grpSp>
        <p:grpSp>
          <p:nvGrpSpPr>
            <p:cNvPr id="117" name="그룹 116">
              <a:extLst>
                <a:ext uri="{FF2B5EF4-FFF2-40B4-BE49-F238E27FC236}">
                  <a16:creationId xmlns:a16="http://schemas.microsoft.com/office/drawing/2014/main" id="{C252FDC2-46D5-49E4-8FC6-9E7A71775306}"/>
                </a:ext>
              </a:extLst>
            </p:cNvPr>
            <p:cNvGrpSpPr/>
            <p:nvPr/>
          </p:nvGrpSpPr>
          <p:grpSpPr>
            <a:xfrm>
              <a:off x="4411802" y="1436366"/>
              <a:ext cx="2300410" cy="190240"/>
              <a:chOff x="4630877" y="1059314"/>
              <a:chExt cx="2300410" cy="190240"/>
            </a:xfrm>
          </p:grpSpPr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BDD4EDD2-5FF3-443B-99B9-EE760D2436AA}"/>
                  </a:ext>
                </a:extLst>
              </p:cNvPr>
              <p:cNvSpPr txBox="1"/>
              <p:nvPr/>
            </p:nvSpPr>
            <p:spPr>
              <a:xfrm>
                <a:off x="4630877" y="1059314"/>
                <a:ext cx="684533" cy="190240"/>
              </a:xfrm>
              <a:prstGeom prst="rect">
                <a:avLst/>
              </a:prstGeom>
              <a:noFill/>
            </p:spPr>
            <p:txBody>
              <a:bodyPr wrap="none" lIns="54000" tIns="18000" rIns="54000" bIns="18000" rtlCol="0">
                <a:spAutoFit/>
              </a:bodyPr>
              <a:lstStyle>
                <a:defPPr>
                  <a:defRPr lang="ko-KR"/>
                </a:defPPr>
                <a:lvl1pPr>
                  <a:defRPr sz="100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</a:defRPr>
                </a:lvl1pPr>
              </a:lstStyle>
              <a:p>
                <a:r>
                  <a:rPr lang="en-US" altLang="ko-KR" dirty="0"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Text here</a:t>
                </a:r>
                <a:endParaRPr lang="ko-KR" altLang="en-US" dirty="0">
                  <a:latin typeface="Pretendard Medium" panose="02000603000000020004" pitchFamily="50" charset="-127"/>
                  <a:ea typeface="Pretendard Medium" panose="02000603000000020004" pitchFamily="50" charset="-127"/>
                </a:endParaRPr>
              </a:p>
            </p:txBody>
          </p:sp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E0F05042-CB56-4FD3-A7B7-948288D3E68C}"/>
                  </a:ext>
                </a:extLst>
              </p:cNvPr>
              <p:cNvSpPr txBox="1"/>
              <p:nvPr/>
            </p:nvSpPr>
            <p:spPr>
              <a:xfrm>
                <a:off x="5315410" y="1059314"/>
                <a:ext cx="1615877" cy="190240"/>
              </a:xfrm>
              <a:prstGeom prst="rect">
                <a:avLst/>
              </a:prstGeom>
              <a:noFill/>
            </p:spPr>
            <p:txBody>
              <a:bodyPr wrap="none" lIns="54000" tIns="18000" rIns="54000" bIns="18000" rtlCol="0">
                <a:spAutoFit/>
              </a:bodyPr>
              <a:lstStyle/>
              <a:p>
                <a:pPr algn="l"/>
                <a:r>
                  <a:rPr lang="en-US" altLang="ko-KR" sz="10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</a:rPr>
                  <a:t>City of stars, Are you shine</a:t>
                </a:r>
              </a:p>
            </p:txBody>
          </p:sp>
        </p:grpSp>
      </p:grpSp>
      <p:cxnSp>
        <p:nvCxnSpPr>
          <p:cNvPr id="102" name="직선 연결선 101">
            <a:extLst>
              <a:ext uri="{FF2B5EF4-FFF2-40B4-BE49-F238E27FC236}">
                <a16:creationId xmlns:a16="http://schemas.microsoft.com/office/drawing/2014/main" id="{B97A8692-B896-42AE-B657-B67860FFC77C}"/>
              </a:ext>
            </a:extLst>
          </p:cNvPr>
          <p:cNvCxnSpPr>
            <a:cxnSpLocks/>
          </p:cNvCxnSpPr>
          <p:nvPr/>
        </p:nvCxnSpPr>
        <p:spPr>
          <a:xfrm>
            <a:off x="4792581" y="2897155"/>
            <a:ext cx="2591455" cy="0"/>
          </a:xfrm>
          <a:prstGeom prst="line">
            <a:avLst/>
          </a:prstGeom>
          <a:ln>
            <a:solidFill>
              <a:schemeClr val="tx1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연결선 113">
            <a:extLst>
              <a:ext uri="{FF2B5EF4-FFF2-40B4-BE49-F238E27FC236}">
                <a16:creationId xmlns:a16="http://schemas.microsoft.com/office/drawing/2014/main" id="{319800BE-841D-4616-8E86-ED969CFF4748}"/>
              </a:ext>
            </a:extLst>
          </p:cNvPr>
          <p:cNvCxnSpPr>
            <a:cxnSpLocks/>
          </p:cNvCxnSpPr>
          <p:nvPr/>
        </p:nvCxnSpPr>
        <p:spPr>
          <a:xfrm>
            <a:off x="4792581" y="1344076"/>
            <a:ext cx="2591455" cy="0"/>
          </a:xfrm>
          <a:prstGeom prst="line">
            <a:avLst/>
          </a:prstGeom>
          <a:ln>
            <a:solidFill>
              <a:schemeClr val="tx1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TextBox 123">
            <a:extLst>
              <a:ext uri="{FF2B5EF4-FFF2-40B4-BE49-F238E27FC236}">
                <a16:creationId xmlns:a16="http://schemas.microsoft.com/office/drawing/2014/main" id="{7DCE4740-39A8-42C0-91FB-1473C739ED90}"/>
              </a:ext>
            </a:extLst>
          </p:cNvPr>
          <p:cNvSpPr txBox="1"/>
          <p:nvPr/>
        </p:nvSpPr>
        <p:spPr>
          <a:xfrm>
            <a:off x="7977600" y="1063416"/>
            <a:ext cx="814376" cy="20562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l"/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Education</a:t>
            </a:r>
            <a:endParaRPr lang="ko-KR" altLang="en-US" sz="1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Pretendard ExtraBold" panose="02000903000000020004" pitchFamily="50" charset="-127"/>
              <a:ea typeface="Pretendard ExtraBold" panose="02000903000000020004" pitchFamily="50" charset="-127"/>
            </a:endParaRPr>
          </a:p>
        </p:txBody>
      </p:sp>
      <p:grpSp>
        <p:nvGrpSpPr>
          <p:cNvPr id="125" name="그룹 124">
            <a:extLst>
              <a:ext uri="{FF2B5EF4-FFF2-40B4-BE49-F238E27FC236}">
                <a16:creationId xmlns:a16="http://schemas.microsoft.com/office/drawing/2014/main" id="{2BC618EB-EA30-4CB3-BFFE-C42962DB3774}"/>
              </a:ext>
            </a:extLst>
          </p:cNvPr>
          <p:cNvGrpSpPr/>
          <p:nvPr/>
        </p:nvGrpSpPr>
        <p:grpSpPr>
          <a:xfrm>
            <a:off x="7998377" y="1428288"/>
            <a:ext cx="2300410" cy="629280"/>
            <a:chOff x="4411802" y="997326"/>
            <a:chExt cx="2300410" cy="629280"/>
          </a:xfrm>
        </p:grpSpPr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BF7F1340-7E56-45D9-B850-2737AF17E5A0}"/>
                </a:ext>
              </a:extLst>
            </p:cNvPr>
            <p:cNvSpPr txBox="1"/>
            <p:nvPr/>
          </p:nvSpPr>
          <p:spPr>
            <a:xfrm>
              <a:off x="5096335" y="997326"/>
              <a:ext cx="1615877" cy="190240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pPr algn="l"/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</a:rPr>
                <a:t>City of stars, Are you shine</a:t>
              </a:r>
            </a:p>
          </p:txBody>
        </p:sp>
        <p:grpSp>
          <p:nvGrpSpPr>
            <p:cNvPr id="128" name="그룹 127">
              <a:extLst>
                <a:ext uri="{FF2B5EF4-FFF2-40B4-BE49-F238E27FC236}">
                  <a16:creationId xmlns:a16="http://schemas.microsoft.com/office/drawing/2014/main" id="{B28E118E-32DD-48BE-A086-6DD4C462FD0D}"/>
                </a:ext>
              </a:extLst>
            </p:cNvPr>
            <p:cNvGrpSpPr/>
            <p:nvPr/>
          </p:nvGrpSpPr>
          <p:grpSpPr>
            <a:xfrm>
              <a:off x="4411802" y="997326"/>
              <a:ext cx="2300410" cy="409760"/>
              <a:chOff x="4630877" y="820398"/>
              <a:chExt cx="2300410" cy="409760"/>
            </a:xfrm>
          </p:grpSpPr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F458D4A5-C2B8-4655-B5B4-A4802FEC2934}"/>
                  </a:ext>
                </a:extLst>
              </p:cNvPr>
              <p:cNvSpPr txBox="1"/>
              <p:nvPr/>
            </p:nvSpPr>
            <p:spPr>
              <a:xfrm>
                <a:off x="4630877" y="1039918"/>
                <a:ext cx="684533" cy="190240"/>
              </a:xfrm>
              <a:prstGeom prst="rect">
                <a:avLst/>
              </a:prstGeom>
              <a:noFill/>
            </p:spPr>
            <p:txBody>
              <a:bodyPr wrap="none" lIns="54000" tIns="18000" rIns="54000" bIns="18000" rtlCol="0">
                <a:spAutoFit/>
              </a:bodyPr>
              <a:lstStyle>
                <a:defPPr>
                  <a:defRPr lang="ko-KR"/>
                </a:defPPr>
                <a:lvl1pPr>
                  <a:defRPr sz="100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</a:defRPr>
                </a:lvl1pPr>
              </a:lstStyle>
              <a:p>
                <a:r>
                  <a:rPr lang="en-US" altLang="ko-KR" dirty="0"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Text here</a:t>
                </a:r>
                <a:endParaRPr lang="ko-KR" altLang="en-US" dirty="0">
                  <a:latin typeface="Pretendard Medium" panose="02000603000000020004" pitchFamily="50" charset="-127"/>
                  <a:ea typeface="Pretendard Medium" panose="02000603000000020004" pitchFamily="50" charset="-127"/>
                </a:endParaRPr>
              </a:p>
            </p:txBody>
          </p:sp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E0FEACF9-F3EF-4C37-A7DF-9793819C36D9}"/>
                  </a:ext>
                </a:extLst>
              </p:cNvPr>
              <p:cNvSpPr txBox="1"/>
              <p:nvPr/>
            </p:nvSpPr>
            <p:spPr>
              <a:xfrm>
                <a:off x="5315410" y="1039918"/>
                <a:ext cx="1615877" cy="190240"/>
              </a:xfrm>
              <a:prstGeom prst="rect">
                <a:avLst/>
              </a:prstGeom>
              <a:noFill/>
            </p:spPr>
            <p:txBody>
              <a:bodyPr wrap="none" lIns="54000" tIns="18000" rIns="54000" bIns="18000" rtlCol="0">
                <a:spAutoFit/>
              </a:bodyPr>
              <a:lstStyle/>
              <a:p>
                <a:pPr algn="l"/>
                <a:r>
                  <a:rPr lang="en-US" altLang="ko-KR" sz="10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</a:rPr>
                  <a:t>City of stars, Are you shine</a:t>
                </a:r>
              </a:p>
            </p:txBody>
          </p:sp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48E6AE51-6289-4616-926E-198AEDB7BA49}"/>
                  </a:ext>
                </a:extLst>
              </p:cNvPr>
              <p:cNvSpPr txBox="1"/>
              <p:nvPr/>
            </p:nvSpPr>
            <p:spPr>
              <a:xfrm>
                <a:off x="4630877" y="820398"/>
                <a:ext cx="684533" cy="190240"/>
              </a:xfrm>
              <a:prstGeom prst="rect">
                <a:avLst/>
              </a:prstGeom>
              <a:noFill/>
            </p:spPr>
            <p:txBody>
              <a:bodyPr wrap="none" lIns="54000" tIns="18000" rIns="54000" bIns="18000" rtlCol="0">
                <a:spAutoFit/>
              </a:bodyPr>
              <a:lstStyle>
                <a:defPPr>
                  <a:defRPr lang="ko-KR"/>
                </a:defPPr>
                <a:lvl1pPr>
                  <a:defRPr sz="100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</a:defRPr>
                </a:lvl1pPr>
              </a:lstStyle>
              <a:p>
                <a:r>
                  <a:rPr lang="en-US" altLang="ko-KR" dirty="0"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Text here</a:t>
                </a:r>
                <a:endParaRPr lang="ko-KR" altLang="en-US" dirty="0">
                  <a:latin typeface="Pretendard Medium" panose="02000603000000020004" pitchFamily="50" charset="-127"/>
                  <a:ea typeface="Pretendard Medium" panose="02000603000000020004" pitchFamily="50" charset="-127"/>
                </a:endParaRPr>
              </a:p>
            </p:txBody>
          </p:sp>
        </p:grpSp>
        <p:grpSp>
          <p:nvGrpSpPr>
            <p:cNvPr id="129" name="그룹 128">
              <a:extLst>
                <a:ext uri="{FF2B5EF4-FFF2-40B4-BE49-F238E27FC236}">
                  <a16:creationId xmlns:a16="http://schemas.microsoft.com/office/drawing/2014/main" id="{A54480EF-4539-4A7C-A267-4451E3139F4C}"/>
                </a:ext>
              </a:extLst>
            </p:cNvPr>
            <p:cNvGrpSpPr/>
            <p:nvPr/>
          </p:nvGrpSpPr>
          <p:grpSpPr>
            <a:xfrm>
              <a:off x="4411802" y="1436366"/>
              <a:ext cx="2300410" cy="190240"/>
              <a:chOff x="4630877" y="1059314"/>
              <a:chExt cx="2300410" cy="190240"/>
            </a:xfrm>
          </p:grpSpPr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67D3ADA5-3ECA-4C3E-951D-12F0376A5FB2}"/>
                  </a:ext>
                </a:extLst>
              </p:cNvPr>
              <p:cNvSpPr txBox="1"/>
              <p:nvPr/>
            </p:nvSpPr>
            <p:spPr>
              <a:xfrm>
                <a:off x="4630877" y="1059314"/>
                <a:ext cx="684533" cy="190240"/>
              </a:xfrm>
              <a:prstGeom prst="rect">
                <a:avLst/>
              </a:prstGeom>
              <a:noFill/>
            </p:spPr>
            <p:txBody>
              <a:bodyPr wrap="none" lIns="54000" tIns="18000" rIns="54000" bIns="18000" rtlCol="0">
                <a:spAutoFit/>
              </a:bodyPr>
              <a:lstStyle>
                <a:defPPr>
                  <a:defRPr lang="ko-KR"/>
                </a:defPPr>
                <a:lvl1pPr>
                  <a:defRPr sz="100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</a:defRPr>
                </a:lvl1pPr>
              </a:lstStyle>
              <a:p>
                <a:r>
                  <a:rPr lang="en-US" altLang="ko-KR" dirty="0"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Text here</a:t>
                </a:r>
                <a:endParaRPr lang="ko-KR" altLang="en-US" dirty="0">
                  <a:latin typeface="Pretendard Medium" panose="02000603000000020004" pitchFamily="50" charset="-127"/>
                  <a:ea typeface="Pretendard Medium" panose="02000603000000020004" pitchFamily="50" charset="-127"/>
                </a:endParaRPr>
              </a:p>
            </p:txBody>
          </p:sp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2028A534-DE51-4ED5-A653-E26C17827F1D}"/>
                  </a:ext>
                </a:extLst>
              </p:cNvPr>
              <p:cNvSpPr txBox="1"/>
              <p:nvPr/>
            </p:nvSpPr>
            <p:spPr>
              <a:xfrm>
                <a:off x="5315410" y="1059314"/>
                <a:ext cx="1615877" cy="190240"/>
              </a:xfrm>
              <a:prstGeom prst="rect">
                <a:avLst/>
              </a:prstGeom>
              <a:noFill/>
            </p:spPr>
            <p:txBody>
              <a:bodyPr wrap="none" lIns="54000" tIns="18000" rIns="54000" bIns="18000" rtlCol="0">
                <a:spAutoFit/>
              </a:bodyPr>
              <a:lstStyle/>
              <a:p>
                <a:pPr algn="l"/>
                <a:r>
                  <a:rPr lang="en-US" altLang="ko-KR" sz="10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</a:rPr>
                  <a:t>City of stars, Are you shine</a:t>
                </a:r>
              </a:p>
            </p:txBody>
          </p:sp>
        </p:grpSp>
      </p:grpSp>
      <p:cxnSp>
        <p:nvCxnSpPr>
          <p:cNvPr id="189" name="직선 연결선 188">
            <a:extLst>
              <a:ext uri="{FF2B5EF4-FFF2-40B4-BE49-F238E27FC236}">
                <a16:creationId xmlns:a16="http://schemas.microsoft.com/office/drawing/2014/main" id="{C2DCDF78-B97A-45FD-9A22-9F1EA29A3515}"/>
              </a:ext>
            </a:extLst>
          </p:cNvPr>
          <p:cNvCxnSpPr>
            <a:cxnSpLocks/>
          </p:cNvCxnSpPr>
          <p:nvPr/>
        </p:nvCxnSpPr>
        <p:spPr>
          <a:xfrm>
            <a:off x="8054320" y="2897155"/>
            <a:ext cx="2591455" cy="0"/>
          </a:xfrm>
          <a:prstGeom prst="line">
            <a:avLst/>
          </a:prstGeom>
          <a:ln>
            <a:solidFill>
              <a:schemeClr val="tx1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연결선 125">
            <a:extLst>
              <a:ext uri="{FF2B5EF4-FFF2-40B4-BE49-F238E27FC236}">
                <a16:creationId xmlns:a16="http://schemas.microsoft.com/office/drawing/2014/main" id="{4A28213E-357A-411B-90AA-DA5728E56A47}"/>
              </a:ext>
            </a:extLst>
          </p:cNvPr>
          <p:cNvCxnSpPr>
            <a:cxnSpLocks/>
          </p:cNvCxnSpPr>
          <p:nvPr/>
        </p:nvCxnSpPr>
        <p:spPr>
          <a:xfrm>
            <a:off x="8054320" y="1344076"/>
            <a:ext cx="2591455" cy="0"/>
          </a:xfrm>
          <a:prstGeom prst="line">
            <a:avLst/>
          </a:prstGeom>
          <a:ln>
            <a:solidFill>
              <a:schemeClr val="tx1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19778CFD-A514-46A1-972C-D66295D038B6}"/>
              </a:ext>
            </a:extLst>
          </p:cNvPr>
          <p:cNvSpPr txBox="1"/>
          <p:nvPr/>
        </p:nvSpPr>
        <p:spPr>
          <a:xfrm>
            <a:off x="408333" y="95898"/>
            <a:ext cx="2555302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>
            <a:defPPr>
              <a:defRPr lang="ko-KR"/>
            </a:defPPr>
            <a:lvl1pPr>
              <a:defRPr sz="1600" spc="-1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defRPr>
            </a:lvl1pPr>
          </a:lstStyle>
          <a:p>
            <a:r>
              <a:rPr lang="en-US" altLang="ko-KR" sz="1400" kern="100" spc="-4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Insert text for first subject here</a:t>
            </a:r>
            <a:endParaRPr lang="ko-KR" altLang="en-US" sz="1400" kern="100" spc="-40" dirty="0">
              <a:solidFill>
                <a:schemeClr val="tx1">
                  <a:lumMod val="50000"/>
                  <a:lumOff val="50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E2EBD893-866B-401A-812E-020CDC438649}"/>
              </a:ext>
            </a:extLst>
          </p:cNvPr>
          <p:cNvSpPr/>
          <p:nvPr/>
        </p:nvSpPr>
        <p:spPr>
          <a:xfrm rot="5400000">
            <a:off x="-3249000" y="3249000"/>
            <a:ext cx="6858001" cy="360000"/>
          </a:xfrm>
          <a:prstGeom prst="rect">
            <a:avLst/>
          </a:prstGeom>
          <a:gradFill>
            <a:gsLst>
              <a:gs pos="40000">
                <a:schemeClr val="tx1">
                  <a:lumMod val="50000"/>
                  <a:lumOff val="50000"/>
                </a:schemeClr>
              </a:gs>
              <a:gs pos="0">
                <a:schemeClr val="tx1">
                  <a:alpha val="58000"/>
                </a:schemeClr>
              </a:gs>
              <a:gs pos="100000">
                <a:schemeClr val="bg1">
                  <a:lumMod val="9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18000" rIns="54000" bIns="18000" rtlCol="0" anchor="ctr"/>
          <a:lstStyle/>
          <a:p>
            <a:pPr algn="ctr"/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Pretendard ExtraLight" panose="02000303000000020004" pitchFamily="50" charset="-127"/>
              <a:ea typeface="Pretendard ExtraLight" panose="02000303000000020004" pitchFamily="50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FB791E3B-28C6-4EA2-8D89-CD69ABE794F0}"/>
              </a:ext>
            </a:extLst>
          </p:cNvPr>
          <p:cNvSpPr txBox="1"/>
          <p:nvPr/>
        </p:nvSpPr>
        <p:spPr>
          <a:xfrm>
            <a:off x="49331" y="104258"/>
            <a:ext cx="261339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ctr"/>
            <a:r>
              <a:rPr lang="en-US" altLang="ko-KR" sz="1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01</a:t>
            </a:r>
            <a:endParaRPr lang="ko-KR" altLang="en-US" sz="1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164723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138A9083-C45B-4989-B590-51FCE45B2495}"/>
              </a:ext>
            </a:extLst>
          </p:cNvPr>
          <p:cNvSpPr txBox="1"/>
          <p:nvPr/>
        </p:nvSpPr>
        <p:spPr>
          <a:xfrm>
            <a:off x="789574" y="913602"/>
            <a:ext cx="2205783" cy="1113570"/>
          </a:xfrm>
          <a:prstGeom prst="rect">
            <a:avLst/>
          </a:prstGeom>
          <a:noFill/>
          <a:effectLst>
            <a:innerShdw blurRad="63500" dist="50800" dir="13500000">
              <a:srgbClr val="DE5644">
                <a:alpha val="0"/>
              </a:srgbClr>
            </a:innerShdw>
          </a:effectLst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3500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innerShdw blurRad="63500" dist="50800" dir="13500000">
                    <a:srgbClr val="DE5644">
                      <a:alpha val="50000"/>
                    </a:srgbClr>
                  </a:innerShdw>
                </a:effectLst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프로젝트명을</a:t>
            </a:r>
            <a:endParaRPr lang="en-US" altLang="ko-KR" sz="3500" spc="-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effectLst>
                <a:innerShdw blurRad="63500" dist="50800" dir="13500000">
                  <a:srgbClr val="DE5644">
                    <a:alpha val="50000"/>
                  </a:srgbClr>
                </a:innerShdw>
              </a:effectLst>
              <a:latin typeface="Pretendard ExtraBold" panose="02000903000000020004" pitchFamily="50" charset="-127"/>
              <a:ea typeface="Pretendard ExtraBold" panose="02000903000000020004" pitchFamily="50" charset="-127"/>
            </a:endParaRPr>
          </a:p>
          <a:p>
            <a:r>
              <a:rPr lang="ko-KR" altLang="en-US" sz="3500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innerShdw blurRad="63500" dist="50800" dir="13500000">
                    <a:srgbClr val="DE5644">
                      <a:alpha val="50000"/>
                    </a:srgbClr>
                  </a:innerShdw>
                </a:effectLst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입력하세요</a:t>
            </a:r>
            <a:endParaRPr lang="en-US" altLang="ko-KR" sz="3500" spc="-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effectLst>
                <a:innerShdw blurRad="63500" dist="50800" dir="13500000">
                  <a:srgbClr val="DE5644">
                    <a:alpha val="50000"/>
                  </a:srgbClr>
                </a:innerShdw>
              </a:effectLst>
              <a:latin typeface="Pretendard ExtraBold" panose="02000903000000020004" pitchFamily="50" charset="-127"/>
              <a:ea typeface="Pretendard ExtraBold" panose="02000903000000020004" pitchFamily="50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A7C1ECF5-F6BC-47BD-9385-2E3013A15D8A}"/>
              </a:ext>
            </a:extLst>
          </p:cNvPr>
          <p:cNvCxnSpPr>
            <a:cxnSpLocks/>
          </p:cNvCxnSpPr>
          <p:nvPr/>
        </p:nvCxnSpPr>
        <p:spPr>
          <a:xfrm>
            <a:off x="820426" y="2130778"/>
            <a:ext cx="3069898" cy="0"/>
          </a:xfrm>
          <a:prstGeom prst="line">
            <a:avLst/>
          </a:prstGeom>
          <a:ln>
            <a:solidFill>
              <a:schemeClr val="tx1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F46F0716-86E5-4D1F-B5DE-1DE621377BCD}"/>
              </a:ext>
            </a:extLst>
          </p:cNvPr>
          <p:cNvSpPr txBox="1"/>
          <p:nvPr/>
        </p:nvSpPr>
        <p:spPr>
          <a:xfrm>
            <a:off x="822366" y="2297148"/>
            <a:ext cx="3131603" cy="577462"/>
          </a:xfrm>
          <a:prstGeom prst="rect">
            <a:avLst/>
          </a:prstGeom>
          <a:noFill/>
          <a:effectLst>
            <a:innerShdw blurRad="63500" dist="50800" dir="13500000">
              <a:srgbClr val="DE5644">
                <a:alpha val="0"/>
              </a:srgbClr>
            </a:innerShdw>
          </a:effectLst>
        </p:spPr>
        <p:txBody>
          <a:bodyPr wrap="square" lIns="54000" tIns="18000" rIns="54000" bIns="18000" rtlCol="0">
            <a:spAutoFit/>
          </a:bodyPr>
          <a:lstStyle>
            <a:defPPr>
              <a:defRPr lang="ko-KR"/>
            </a:defPPr>
            <a:lvl1pPr algn="r">
              <a:lnSpc>
                <a:spcPct val="120000"/>
              </a:lnSpc>
              <a:defRPr sz="1000" kern="100" spc="-4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defRPr>
            </a:lvl1pPr>
          </a:lstStyle>
          <a:p>
            <a:pPr algn="l"/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</a:rPr>
              <a:t>City of stars, Are you shining just for me? City of stars, There’s so much that I can’t see. Who knows I felt it from the first embrace I shared with you. Hat now, Our dreams, </a:t>
            </a:r>
            <a:endParaRPr lang="ko-KR" altLang="en-US" dirty="0">
              <a:latin typeface="Pretendard Light" panose="02000403000000020004" pitchFamily="50" charset="-127"/>
              <a:ea typeface="Pretendard Light" panose="02000403000000020004" pitchFamily="50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1432C26E-EDD5-4B6A-B3F4-3AB66651A31A}"/>
              </a:ext>
            </a:extLst>
          </p:cNvPr>
          <p:cNvGrpSpPr/>
          <p:nvPr/>
        </p:nvGrpSpPr>
        <p:grpSpPr>
          <a:xfrm>
            <a:off x="820426" y="5316490"/>
            <a:ext cx="2202215" cy="998898"/>
            <a:chOff x="8714478" y="5204588"/>
            <a:chExt cx="2202215" cy="998898"/>
          </a:xfrm>
        </p:grpSpPr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E227E6DB-4178-4C08-8F69-1A9F19C27EF3}"/>
                </a:ext>
              </a:extLst>
            </p:cNvPr>
            <p:cNvSpPr/>
            <p:nvPr/>
          </p:nvSpPr>
          <p:spPr>
            <a:xfrm>
              <a:off x="8807911" y="5553527"/>
              <a:ext cx="634474" cy="634473"/>
            </a:xfrm>
            <a:prstGeom prst="ellipse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000" tIns="18000" rIns="54000" bIns="18000" rtlCol="0" anchor="ctr"/>
            <a:lstStyle/>
            <a:p>
              <a:pPr algn="ctr"/>
              <a:endPara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ExtraLight" panose="02000303000000020004" pitchFamily="50" charset="-127"/>
                <a:ea typeface="Pretendard ExtraLight" panose="02000303000000020004" pitchFamily="50" charset="-127"/>
              </a:endParaRPr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75C20CAB-B94A-40FE-908B-B2C8611C274B}"/>
                </a:ext>
              </a:extLst>
            </p:cNvPr>
            <p:cNvSpPr/>
            <p:nvPr/>
          </p:nvSpPr>
          <p:spPr>
            <a:xfrm>
              <a:off x="9545066" y="5569013"/>
              <a:ext cx="634473" cy="634473"/>
            </a:xfrm>
            <a:prstGeom prst="ellipse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000" tIns="18000" rIns="54000" bIns="18000" rtlCol="0" anchor="ctr"/>
            <a:lstStyle/>
            <a:p>
              <a:pPr algn="ctr"/>
              <a:endPara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ExtraLight" panose="02000303000000020004" pitchFamily="50" charset="-127"/>
                <a:ea typeface="Pretendard ExtraLight" panose="02000303000000020004" pitchFamily="50" charset="-127"/>
              </a:endParaRPr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1E491050-744C-4765-9A8F-35AB72A1990A}"/>
                </a:ext>
              </a:extLst>
            </p:cNvPr>
            <p:cNvSpPr/>
            <p:nvPr/>
          </p:nvSpPr>
          <p:spPr>
            <a:xfrm>
              <a:off x="10282220" y="5569013"/>
              <a:ext cx="634473" cy="634473"/>
            </a:xfrm>
            <a:prstGeom prst="ellipse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000" tIns="18000" rIns="54000" bIns="18000" rtlCol="0" anchor="ctr"/>
            <a:lstStyle/>
            <a:p>
              <a:pPr algn="ctr"/>
              <a:endPara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ExtraLight" panose="02000303000000020004" pitchFamily="50" charset="-127"/>
                <a:ea typeface="Pretendard ExtraLight" panose="02000303000000020004" pitchFamily="50" charset="-127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45AACA2-1038-49BB-B663-90C1550F94DC}"/>
                </a:ext>
              </a:extLst>
            </p:cNvPr>
            <p:cNvSpPr txBox="1"/>
            <p:nvPr/>
          </p:nvSpPr>
          <p:spPr>
            <a:xfrm>
              <a:off x="8714478" y="5204588"/>
              <a:ext cx="799949" cy="205629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r>
                <a:rPr lang="en-US" altLang="ko-KR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ExtraBold" panose="02000903000000020004" pitchFamily="50" charset="-127"/>
                  <a:ea typeface="Pretendard ExtraBold" panose="02000903000000020004" pitchFamily="50" charset="-127"/>
                </a:rPr>
                <a:t>Used Tool</a:t>
              </a:r>
              <a:endPara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ExtraBold" panose="02000903000000020004" pitchFamily="50" charset="-127"/>
                <a:ea typeface="Pretendard ExtraBold" panose="02000903000000020004" pitchFamily="50" charset="-127"/>
              </a:endParaRPr>
            </a:p>
          </p:txBody>
        </p:sp>
        <p:pic>
          <p:nvPicPr>
            <p:cNvPr id="36" name="그래픽 35" descr="카메라 단색으로 채워진">
              <a:extLst>
                <a:ext uri="{FF2B5EF4-FFF2-40B4-BE49-F238E27FC236}">
                  <a16:creationId xmlns:a16="http://schemas.microsoft.com/office/drawing/2014/main" id="{C91DE02C-2F2B-4854-8D29-891D18A33A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414056" y="5700849"/>
              <a:ext cx="370800" cy="370800"/>
            </a:xfrm>
            <a:prstGeom prst="rect">
              <a:avLst/>
            </a:prstGeom>
          </p:spPr>
        </p:pic>
        <p:pic>
          <p:nvPicPr>
            <p:cNvPr id="37" name="그래픽 36" descr="CMD 터미널 단색으로 채워진">
              <a:extLst>
                <a:ext uri="{FF2B5EF4-FFF2-40B4-BE49-F238E27FC236}">
                  <a16:creationId xmlns:a16="http://schemas.microsoft.com/office/drawing/2014/main" id="{A2802281-7E74-4E0B-B7FE-43C5FA8679D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676902" y="5700849"/>
              <a:ext cx="370800" cy="370800"/>
            </a:xfrm>
            <a:prstGeom prst="rect">
              <a:avLst/>
            </a:prstGeom>
          </p:spPr>
        </p:pic>
        <p:pic>
          <p:nvPicPr>
            <p:cNvPr id="38" name="그래픽 37" descr="컴퓨터 단색으로 채워진">
              <a:extLst>
                <a:ext uri="{FF2B5EF4-FFF2-40B4-BE49-F238E27FC236}">
                  <a16:creationId xmlns:a16="http://schemas.microsoft.com/office/drawing/2014/main" id="{2DED34F4-1CD9-4F9D-8FCC-16D1E6DF7D1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939688" y="5685303"/>
              <a:ext cx="370920" cy="370920"/>
            </a:xfrm>
            <a:prstGeom prst="rect">
              <a:avLst/>
            </a:prstGeom>
          </p:spPr>
        </p:pic>
      </p:grp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0E913BE-48ED-400D-881F-6C7F0D7389BE}"/>
              </a:ext>
            </a:extLst>
          </p:cNvPr>
          <p:cNvSpPr/>
          <p:nvPr/>
        </p:nvSpPr>
        <p:spPr>
          <a:xfrm rot="5400000">
            <a:off x="-3249000" y="3249000"/>
            <a:ext cx="6858001" cy="360000"/>
          </a:xfrm>
          <a:prstGeom prst="rect">
            <a:avLst/>
          </a:prstGeom>
          <a:gradFill>
            <a:gsLst>
              <a:gs pos="40000">
                <a:schemeClr val="tx1">
                  <a:lumMod val="50000"/>
                  <a:lumOff val="50000"/>
                </a:schemeClr>
              </a:gs>
              <a:gs pos="0">
                <a:schemeClr val="tx1">
                  <a:alpha val="58000"/>
                </a:schemeClr>
              </a:gs>
              <a:gs pos="100000">
                <a:schemeClr val="bg1">
                  <a:lumMod val="9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18000" rIns="54000" bIns="18000" rtlCol="0" anchor="ctr"/>
          <a:lstStyle/>
          <a:p>
            <a:pPr algn="ctr"/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Pretendard ExtraLight" panose="02000303000000020004" pitchFamily="50" charset="-127"/>
              <a:ea typeface="Pretendard ExtraLight" panose="02000303000000020004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47A63A2-E22E-418F-8608-955A70D30719}"/>
              </a:ext>
            </a:extLst>
          </p:cNvPr>
          <p:cNvSpPr txBox="1"/>
          <p:nvPr/>
        </p:nvSpPr>
        <p:spPr>
          <a:xfrm>
            <a:off x="35705" y="104258"/>
            <a:ext cx="288592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ctr"/>
            <a:r>
              <a:rPr lang="en-US" altLang="ko-KR" sz="1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02</a:t>
            </a:r>
            <a:endParaRPr lang="ko-KR" altLang="en-US" sz="1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72139E8-AAAA-4C79-B6FC-AC72047A3DFB}"/>
              </a:ext>
            </a:extLst>
          </p:cNvPr>
          <p:cNvSpPr txBox="1"/>
          <p:nvPr/>
        </p:nvSpPr>
        <p:spPr>
          <a:xfrm>
            <a:off x="408333" y="95898"/>
            <a:ext cx="2555302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>
            <a:defPPr>
              <a:defRPr lang="ko-KR"/>
            </a:defPPr>
            <a:lvl1pPr>
              <a:defRPr sz="1600" spc="-1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defRPr>
            </a:lvl1pPr>
          </a:lstStyle>
          <a:p>
            <a:r>
              <a:rPr lang="en-US" altLang="ko-KR" sz="1400" kern="100" spc="-4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Insert text for first subject here</a:t>
            </a:r>
            <a:endParaRPr lang="ko-KR" altLang="en-US" sz="1400" kern="100" spc="-40" dirty="0">
              <a:solidFill>
                <a:schemeClr val="tx1">
                  <a:lumMod val="50000"/>
                  <a:lumOff val="50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91D3369-075A-4E57-BE2F-9F461B0CCC39}"/>
              </a:ext>
            </a:extLst>
          </p:cNvPr>
          <p:cNvSpPr/>
          <p:nvPr/>
        </p:nvSpPr>
        <p:spPr>
          <a:xfrm>
            <a:off x="5514975" y="434269"/>
            <a:ext cx="3772681" cy="47158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18000" rIns="54000" bIns="18000" rtlCol="0" anchor="ctr"/>
          <a:lstStyle/>
          <a:p>
            <a:pPr algn="ctr"/>
            <a:r>
              <a:rPr lang="en-US" altLang="ko-KR" sz="1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</a:rPr>
              <a:t>5:4 ratio</a:t>
            </a:r>
            <a:endParaRPr lang="ko-KR" altLang="en-US" sz="1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Pretendard ExtraLight" panose="02000303000000020004" pitchFamily="50" charset="-127"/>
              <a:ea typeface="Pretendard ExtraLight" panose="02000303000000020004" pitchFamily="50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61A9AC1A-6689-450E-92B6-DD5B0E601C6E}"/>
              </a:ext>
            </a:extLst>
          </p:cNvPr>
          <p:cNvGrpSpPr/>
          <p:nvPr/>
        </p:nvGrpSpPr>
        <p:grpSpPr>
          <a:xfrm>
            <a:off x="6051450" y="5316490"/>
            <a:ext cx="3131603" cy="824558"/>
            <a:chOff x="408235" y="5229733"/>
            <a:chExt cx="3131603" cy="824558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9F9657D-0D49-4C5D-BD4C-FF98E872AE1C}"/>
                </a:ext>
              </a:extLst>
            </p:cNvPr>
            <p:cNvSpPr txBox="1"/>
            <p:nvPr/>
          </p:nvSpPr>
          <p:spPr>
            <a:xfrm>
              <a:off x="408235" y="5476829"/>
              <a:ext cx="3131603" cy="577462"/>
            </a:xfrm>
            <a:prstGeom prst="rect">
              <a:avLst/>
            </a:prstGeom>
            <a:noFill/>
            <a:effectLst>
              <a:innerShdw blurRad="63500" dist="50800" dir="13500000">
                <a:srgbClr val="DE5644">
                  <a:alpha val="0"/>
                </a:srgbClr>
              </a:innerShdw>
            </a:effectLst>
          </p:spPr>
          <p:txBody>
            <a:bodyPr wrap="square" lIns="54000" tIns="18000" rIns="54000" bIns="18000" rtlCol="0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en-US" altLang="ko-KR" sz="1000" kern="100" spc="-4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</a:rPr>
                <a:t>City of stars, Are you shining just for me? City of stars, There’s so much that I can’t see. Who knows I felt it from the first embrace I shared with you. Hat now, Our dreams, </a:t>
              </a:r>
              <a:endParaRPr lang="ko-KR" altLang="en-US" sz="1000" kern="1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E674F23-04AC-4BE3-BD67-A28C362C88FE}"/>
                </a:ext>
              </a:extLst>
            </p:cNvPr>
            <p:cNvSpPr txBox="1"/>
            <p:nvPr/>
          </p:nvSpPr>
          <p:spPr>
            <a:xfrm>
              <a:off x="2183647" y="5229733"/>
              <a:ext cx="1356191" cy="205629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pPr algn="r"/>
              <a:r>
                <a:rPr lang="en-US" altLang="ko-KR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ExtraBold" panose="02000903000000020004" pitchFamily="50" charset="-127"/>
                  <a:ea typeface="Pretendard ExtraBold" panose="02000903000000020004" pitchFamily="50" charset="-127"/>
                </a:rPr>
                <a:t>About this Project</a:t>
              </a:r>
              <a:endPara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ExtraBold" panose="02000903000000020004" pitchFamily="50" charset="-127"/>
                <a:ea typeface="Pretendard ExtraBold" panose="02000903000000020004" pitchFamily="50" charset="-127"/>
              </a:endParaRPr>
            </a:p>
          </p:txBody>
        </p:sp>
      </p:grp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995880D5-C971-4100-9CC1-A9FF6B05CED9}"/>
              </a:ext>
            </a:extLst>
          </p:cNvPr>
          <p:cNvSpPr/>
          <p:nvPr/>
        </p:nvSpPr>
        <p:spPr>
          <a:xfrm>
            <a:off x="9386872" y="434269"/>
            <a:ext cx="2520000" cy="25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18000" rIns="54000" bIns="18000" rtlCol="0" anchor="ctr"/>
          <a:lstStyle/>
          <a:p>
            <a:pPr algn="ctr"/>
            <a:r>
              <a:rPr lang="en-US" altLang="ko-KR" sz="1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</a:rPr>
              <a:t>1:1 ratio</a:t>
            </a:r>
            <a:endParaRPr lang="ko-KR" altLang="en-US" sz="1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Pretendard ExtraLight" panose="02000303000000020004" pitchFamily="50" charset="-127"/>
              <a:ea typeface="Pretendard ExtraLight" panose="02000303000000020004" pitchFamily="50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7ADC3518-CCD6-4C6F-85E9-B3F18FFA0403}"/>
              </a:ext>
            </a:extLst>
          </p:cNvPr>
          <p:cNvSpPr/>
          <p:nvPr/>
        </p:nvSpPr>
        <p:spPr>
          <a:xfrm>
            <a:off x="9386872" y="3035251"/>
            <a:ext cx="2520000" cy="189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18000" rIns="54000" bIns="18000" rtlCol="0" anchor="ctr"/>
          <a:lstStyle/>
          <a:p>
            <a:pPr algn="ctr"/>
            <a:r>
              <a:rPr lang="en-US" altLang="ko-KR" sz="1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</a:rPr>
              <a:t>4:3 ratio</a:t>
            </a:r>
            <a:endParaRPr lang="ko-KR" altLang="en-US" sz="1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Pretendard ExtraLight" panose="02000303000000020004" pitchFamily="50" charset="-127"/>
              <a:ea typeface="Pretendard ExtraLight" panose="02000303000000020004" pitchFamily="50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B5A6943B-6C42-4BEF-A671-0B0C623FA8A3}"/>
              </a:ext>
            </a:extLst>
          </p:cNvPr>
          <p:cNvSpPr/>
          <p:nvPr/>
        </p:nvSpPr>
        <p:spPr>
          <a:xfrm>
            <a:off x="9386872" y="5006233"/>
            <a:ext cx="2520000" cy="1417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18000" rIns="54000" bIns="18000" rtlCol="0" anchor="ctr"/>
          <a:lstStyle/>
          <a:p>
            <a:pPr algn="ctr"/>
            <a:r>
              <a:rPr lang="en-US" altLang="ko-KR" sz="1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</a:rPr>
              <a:t>16:9 ratio</a:t>
            </a:r>
            <a:endParaRPr lang="ko-KR" altLang="en-US" sz="1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Pretendard ExtraLight" panose="02000303000000020004" pitchFamily="50" charset="-127"/>
              <a:ea typeface="Pretendard ExtraLight" panose="02000303000000020004" pitchFamily="50" charset="-127"/>
            </a:endParaRPr>
          </a:p>
        </p:txBody>
      </p:sp>
      <p:pic>
        <p:nvPicPr>
          <p:cNvPr id="10" name="그림 9" descr="검은 색 3D 웨이브 패턴">
            <a:extLst>
              <a:ext uri="{FF2B5EF4-FFF2-40B4-BE49-F238E27FC236}">
                <a16:creationId xmlns:a16="http://schemas.microsoft.com/office/drawing/2014/main" id="{3076EC37-65BB-21A3-136B-46561B32F992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41" t="1052" r="17573" b="1052"/>
          <a:stretch/>
        </p:blipFill>
        <p:spPr>
          <a:xfrm>
            <a:off x="9384179" y="3035251"/>
            <a:ext cx="2520000" cy="1890000"/>
          </a:xfrm>
          <a:custGeom>
            <a:avLst/>
            <a:gdLst>
              <a:gd name="connsiteX0" fmla="*/ 0 w 2520000"/>
              <a:gd name="connsiteY0" fmla="*/ 0 h 1890000"/>
              <a:gd name="connsiteX1" fmla="*/ 2520000 w 2520000"/>
              <a:gd name="connsiteY1" fmla="*/ 0 h 1890000"/>
              <a:gd name="connsiteX2" fmla="*/ 2520000 w 2520000"/>
              <a:gd name="connsiteY2" fmla="*/ 1890000 h 1890000"/>
              <a:gd name="connsiteX3" fmla="*/ 0 w 2520000"/>
              <a:gd name="connsiteY3" fmla="*/ 1890000 h 189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20000" h="1890000">
                <a:moveTo>
                  <a:pt x="0" y="0"/>
                </a:moveTo>
                <a:lnTo>
                  <a:pt x="2520000" y="0"/>
                </a:lnTo>
                <a:lnTo>
                  <a:pt x="2520000" y="1890000"/>
                </a:lnTo>
                <a:lnTo>
                  <a:pt x="0" y="1890000"/>
                </a:lnTo>
                <a:close/>
              </a:path>
            </a:pathLst>
          </a:custGeom>
        </p:spPr>
      </p:pic>
      <p:pic>
        <p:nvPicPr>
          <p:cNvPr id="13" name="그림 12" descr="사무실에서 이야기하는 사람들">
            <a:extLst>
              <a:ext uri="{FF2B5EF4-FFF2-40B4-BE49-F238E27FC236}">
                <a16:creationId xmlns:a16="http://schemas.microsoft.com/office/drawing/2014/main" id="{B5A764E6-5F15-886C-875D-7B3B2DBCA726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81" t="424" r="25739" b="424"/>
          <a:stretch/>
        </p:blipFill>
        <p:spPr>
          <a:xfrm>
            <a:off x="5512282" y="434267"/>
            <a:ext cx="3772682" cy="4715847"/>
          </a:xfrm>
          <a:custGeom>
            <a:avLst/>
            <a:gdLst>
              <a:gd name="connsiteX0" fmla="*/ 0 w 3772682"/>
              <a:gd name="connsiteY0" fmla="*/ 0 h 4715847"/>
              <a:gd name="connsiteX1" fmla="*/ 3772682 w 3772682"/>
              <a:gd name="connsiteY1" fmla="*/ 0 h 4715847"/>
              <a:gd name="connsiteX2" fmla="*/ 3772682 w 3772682"/>
              <a:gd name="connsiteY2" fmla="*/ 4715847 h 4715847"/>
              <a:gd name="connsiteX3" fmla="*/ 0 w 3772682"/>
              <a:gd name="connsiteY3" fmla="*/ 4715847 h 4715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72682" h="4715847">
                <a:moveTo>
                  <a:pt x="0" y="0"/>
                </a:moveTo>
                <a:lnTo>
                  <a:pt x="3772682" y="0"/>
                </a:lnTo>
                <a:lnTo>
                  <a:pt x="3772682" y="4715847"/>
                </a:lnTo>
                <a:lnTo>
                  <a:pt x="0" y="4715847"/>
                </a:lnTo>
                <a:close/>
              </a:path>
            </a:pathLst>
          </a:custGeom>
        </p:spPr>
      </p:pic>
      <p:pic>
        <p:nvPicPr>
          <p:cNvPr id="16" name="그림 15" descr="별이 빛나는 밤하늘">
            <a:extLst>
              <a:ext uri="{FF2B5EF4-FFF2-40B4-BE49-F238E27FC236}">
                <a16:creationId xmlns:a16="http://schemas.microsoft.com/office/drawing/2014/main" id="{4F95D8FF-F6DF-1C5B-27A6-2D872AB939B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33" t="996" r="17333" b="1004"/>
          <a:stretch>
            <a:fillRect/>
          </a:stretch>
        </p:blipFill>
        <p:spPr>
          <a:xfrm>
            <a:off x="9384179" y="434267"/>
            <a:ext cx="2520000" cy="2520000"/>
          </a:xfrm>
          <a:custGeom>
            <a:avLst/>
            <a:gdLst>
              <a:gd name="connsiteX0" fmla="*/ 0 w 2520000"/>
              <a:gd name="connsiteY0" fmla="*/ 0 h 2520000"/>
              <a:gd name="connsiteX1" fmla="*/ 2520000 w 2520000"/>
              <a:gd name="connsiteY1" fmla="*/ 0 h 2520000"/>
              <a:gd name="connsiteX2" fmla="*/ 2520000 w 2520000"/>
              <a:gd name="connsiteY2" fmla="*/ 2520000 h 2520000"/>
              <a:gd name="connsiteX3" fmla="*/ 0 w 2520000"/>
              <a:gd name="connsiteY3" fmla="*/ 2520000 h 25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20000" h="2520000">
                <a:moveTo>
                  <a:pt x="0" y="0"/>
                </a:moveTo>
                <a:lnTo>
                  <a:pt x="2520000" y="0"/>
                </a:lnTo>
                <a:lnTo>
                  <a:pt x="2520000" y="2520000"/>
                </a:lnTo>
                <a:lnTo>
                  <a:pt x="0" y="2520000"/>
                </a:lnTo>
                <a:close/>
              </a:path>
            </a:pathLst>
          </a:custGeom>
        </p:spPr>
      </p:pic>
      <p:pic>
        <p:nvPicPr>
          <p:cNvPr id="21" name="그림 20" descr="교점과 그물망으로 이루어진 추상적 배경">
            <a:extLst>
              <a:ext uri="{FF2B5EF4-FFF2-40B4-BE49-F238E27FC236}">
                <a16:creationId xmlns:a16="http://schemas.microsoft.com/office/drawing/2014/main" id="{75DD386A-687F-55B1-21CF-7E54CDEBAB7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" t="12311" r="1985" b="6644"/>
          <a:stretch>
            <a:fillRect/>
          </a:stretch>
        </p:blipFill>
        <p:spPr>
          <a:xfrm>
            <a:off x="9397675" y="5006233"/>
            <a:ext cx="2520000" cy="1417498"/>
          </a:xfrm>
          <a:custGeom>
            <a:avLst/>
            <a:gdLst>
              <a:gd name="connsiteX0" fmla="*/ 0 w 2520000"/>
              <a:gd name="connsiteY0" fmla="*/ 0 h 1417498"/>
              <a:gd name="connsiteX1" fmla="*/ 2520000 w 2520000"/>
              <a:gd name="connsiteY1" fmla="*/ 0 h 1417498"/>
              <a:gd name="connsiteX2" fmla="*/ 2520000 w 2520000"/>
              <a:gd name="connsiteY2" fmla="*/ 1417498 h 1417498"/>
              <a:gd name="connsiteX3" fmla="*/ 0 w 2520000"/>
              <a:gd name="connsiteY3" fmla="*/ 1417498 h 1417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20000" h="1417498">
                <a:moveTo>
                  <a:pt x="0" y="0"/>
                </a:moveTo>
                <a:lnTo>
                  <a:pt x="2520000" y="0"/>
                </a:lnTo>
                <a:lnTo>
                  <a:pt x="2520000" y="1417498"/>
                </a:lnTo>
                <a:lnTo>
                  <a:pt x="0" y="1417498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0255373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868526D5-73F2-42F3-8EA0-FD38C51E8CD8}"/>
              </a:ext>
            </a:extLst>
          </p:cNvPr>
          <p:cNvSpPr/>
          <p:nvPr/>
        </p:nvSpPr>
        <p:spPr>
          <a:xfrm>
            <a:off x="-600" y="482127"/>
            <a:ext cx="12193200" cy="2349465"/>
          </a:xfrm>
          <a:prstGeom prst="rect">
            <a:avLst/>
          </a:prstGeom>
          <a:solidFill>
            <a:schemeClr val="tx1">
              <a:lumMod val="50000"/>
              <a:lumOff val="50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18000" rIns="54000" bIns="18000" rtlCol="0" anchor="ctr"/>
          <a:lstStyle/>
          <a:p>
            <a:pPr algn="ctr"/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Pretendard ExtraLight" panose="02000303000000020004" pitchFamily="50" charset="-127"/>
              <a:ea typeface="Pretendard ExtraLight" panose="02000303000000020004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3B3A6E5-3168-44F2-96EB-11F18D27CADF}"/>
              </a:ext>
            </a:extLst>
          </p:cNvPr>
          <p:cNvSpPr/>
          <p:nvPr/>
        </p:nvSpPr>
        <p:spPr>
          <a:xfrm rot="10800000" flipV="1">
            <a:off x="-600" y="2831593"/>
            <a:ext cx="12193200" cy="360000"/>
          </a:xfrm>
          <a:prstGeom prst="rect">
            <a:avLst/>
          </a:prstGeom>
          <a:gradFill>
            <a:gsLst>
              <a:gs pos="40000">
                <a:schemeClr val="tx1">
                  <a:lumMod val="50000"/>
                  <a:lumOff val="50000"/>
                </a:schemeClr>
              </a:gs>
              <a:gs pos="0">
                <a:schemeClr val="tx1">
                  <a:alpha val="58000"/>
                </a:schemeClr>
              </a:gs>
              <a:gs pos="100000">
                <a:schemeClr val="bg1">
                  <a:lumMod val="9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18000" rIns="54000" bIns="18000" rtlCol="0" anchor="ctr"/>
          <a:lstStyle/>
          <a:p>
            <a:pPr algn="ctr"/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Pretendard ExtraLight" panose="02000303000000020004" pitchFamily="50" charset="-127"/>
              <a:ea typeface="Pretendard ExtraLight" panose="02000303000000020004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56304CEA-EA5A-406D-AA9B-FC2B6DAF4BE7}"/>
              </a:ext>
            </a:extLst>
          </p:cNvPr>
          <p:cNvGrpSpPr/>
          <p:nvPr/>
        </p:nvGrpSpPr>
        <p:grpSpPr>
          <a:xfrm>
            <a:off x="1064000" y="959671"/>
            <a:ext cx="2617341" cy="1338394"/>
            <a:chOff x="1028586" y="879886"/>
            <a:chExt cx="2617341" cy="1338394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B591D96-7F36-4FDF-B672-5669FC8CDCC4}"/>
                </a:ext>
              </a:extLst>
            </p:cNvPr>
            <p:cNvSpPr txBox="1"/>
            <p:nvPr/>
          </p:nvSpPr>
          <p:spPr>
            <a:xfrm>
              <a:off x="1028586" y="879886"/>
              <a:ext cx="1178706" cy="251795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pPr algn="l"/>
              <a:r>
                <a:rPr lang="en-US" altLang="ko-KR" sz="14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ExtraBold" panose="02000903000000020004" pitchFamily="50" charset="-127"/>
                  <a:ea typeface="Pretendard ExtraBold" panose="02000903000000020004" pitchFamily="50" charset="-127"/>
                </a:rPr>
                <a:t>Background</a:t>
              </a:r>
              <a:endPara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ExtraBold" panose="02000903000000020004" pitchFamily="50" charset="-127"/>
                <a:ea typeface="Pretendard ExtraBold" panose="02000903000000020004" pitchFamily="50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322502A-0F09-4D0F-965A-E51B210D4632}"/>
                </a:ext>
              </a:extLst>
            </p:cNvPr>
            <p:cNvSpPr txBox="1"/>
            <p:nvPr/>
          </p:nvSpPr>
          <p:spPr>
            <a:xfrm>
              <a:off x="1028587" y="1180436"/>
              <a:ext cx="2617340" cy="1037844"/>
            </a:xfrm>
            <a:prstGeom prst="rect">
              <a:avLst/>
            </a:prstGeom>
            <a:noFill/>
            <a:effectLst>
              <a:innerShdw blurRad="63500" dist="50800" dir="13500000">
                <a:srgbClr val="DE5644">
                  <a:alpha val="0"/>
                </a:srgbClr>
              </a:innerShdw>
            </a:effectLst>
          </p:spPr>
          <p:txBody>
            <a:bodyPr wrap="square" lIns="54000" tIns="18000" rIns="54000" bIns="1800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ko-KR" sz="1100" spc="-3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</a:rPr>
                <a:t>City of stars, Are you shining just for me? City of stars, There’s so much that I can’t see. Who knows I felt it from the first embrace I shared with you. Hat now, Our dreams, They’ve finally come true. </a:t>
              </a:r>
              <a:endParaRPr lang="ko-KR" altLang="en-US" sz="11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endParaRP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461FE1D1-E152-4960-BD27-057A327449BD}"/>
              </a:ext>
            </a:extLst>
          </p:cNvPr>
          <p:cNvGrpSpPr/>
          <p:nvPr/>
        </p:nvGrpSpPr>
        <p:grpSpPr>
          <a:xfrm>
            <a:off x="4603750" y="1037944"/>
            <a:ext cx="2984500" cy="1237831"/>
            <a:chOff x="4960247" y="1147076"/>
            <a:chExt cx="2984500" cy="1237831"/>
          </a:xfrm>
        </p:grpSpPr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2DF88C55-FD19-497B-8391-2B10F69EE216}"/>
                </a:ext>
              </a:extLst>
            </p:cNvPr>
            <p:cNvSpPr/>
            <p:nvPr/>
          </p:nvSpPr>
          <p:spPr>
            <a:xfrm>
              <a:off x="4960247" y="1147076"/>
              <a:ext cx="2984500" cy="365930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000" tIns="18000" rIns="54000" bIns="18000" rtlCol="0" anchor="ctr"/>
            <a:lstStyle/>
            <a:p>
              <a:pPr algn="ctr"/>
              <a:r>
                <a:rPr lang="en-US" altLang="ko-KR" sz="1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Logo Concept 01</a:t>
              </a:r>
              <a:endPara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E9365E65-41EB-4FA1-9C05-D031D35E8438}"/>
                </a:ext>
              </a:extLst>
            </p:cNvPr>
            <p:cNvSpPr/>
            <p:nvPr/>
          </p:nvSpPr>
          <p:spPr>
            <a:xfrm>
              <a:off x="4960247" y="1591466"/>
              <a:ext cx="2984500" cy="365930"/>
            </a:xfrm>
            <a:prstGeom prst="roundRect">
              <a:avLst>
                <a:gd name="adj" fmla="val 50000"/>
              </a:avLst>
            </a:prstGeom>
            <a:gradFill>
              <a:gsLst>
                <a:gs pos="100000">
                  <a:schemeClr val="tx1">
                    <a:lumMod val="50000"/>
                    <a:lumOff val="50000"/>
                  </a:schemeClr>
                </a:gs>
                <a:gs pos="0">
                  <a:schemeClr val="tx1"/>
                </a:gs>
              </a:gsLst>
              <a:lin ang="0" scaled="1"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000" tIns="18000" rIns="54000" bIns="18000" rtlCol="0" anchor="ctr"/>
            <a:lstStyle/>
            <a:p>
              <a:pPr algn="ctr"/>
              <a:r>
                <a:rPr lang="en-US" altLang="ko-KR" sz="1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Logo Concept 02</a:t>
              </a:r>
              <a:endPara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DE111539-416E-4F24-BBB5-970F5BB2D2D4}"/>
                </a:ext>
              </a:extLst>
            </p:cNvPr>
            <p:cNvSpPr/>
            <p:nvPr/>
          </p:nvSpPr>
          <p:spPr>
            <a:xfrm>
              <a:off x="4960247" y="2018977"/>
              <a:ext cx="2984500" cy="365930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000" tIns="18000" rIns="54000" bIns="18000" rtlCol="0" anchor="ctr"/>
            <a:lstStyle/>
            <a:p>
              <a:pPr algn="ctr"/>
              <a:r>
                <a:rPr lang="en-US" altLang="ko-KR" sz="1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Logo Concept 03</a:t>
              </a:r>
              <a:endPara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</p:grp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B9CFE5C7-56EC-4972-A25B-B7E28F590AB6}"/>
              </a:ext>
            </a:extLst>
          </p:cNvPr>
          <p:cNvCxnSpPr>
            <a:cxnSpLocks/>
          </p:cNvCxnSpPr>
          <p:nvPr/>
        </p:nvCxnSpPr>
        <p:spPr>
          <a:xfrm>
            <a:off x="7748735" y="1656859"/>
            <a:ext cx="113470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타원 32">
            <a:extLst>
              <a:ext uri="{FF2B5EF4-FFF2-40B4-BE49-F238E27FC236}">
                <a16:creationId xmlns:a16="http://schemas.microsoft.com/office/drawing/2014/main" id="{B725B307-B824-4951-9F16-BF8FD055791A}"/>
              </a:ext>
            </a:extLst>
          </p:cNvPr>
          <p:cNvSpPr/>
          <p:nvPr/>
        </p:nvSpPr>
        <p:spPr>
          <a:xfrm>
            <a:off x="9043920" y="1094991"/>
            <a:ext cx="1123737" cy="112373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18000" rIns="54000" bIns="18000" rtlCol="0" anchor="ctr"/>
          <a:lstStyle/>
          <a:p>
            <a:pPr algn="ctr"/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LOGO</a:t>
            </a:r>
            <a:endParaRPr lang="ko-KR" altLang="en-US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7EBF03FD-4CF1-49D1-9066-37C3A5B61F0F}"/>
              </a:ext>
            </a:extLst>
          </p:cNvPr>
          <p:cNvGrpSpPr/>
          <p:nvPr/>
        </p:nvGrpSpPr>
        <p:grpSpPr>
          <a:xfrm>
            <a:off x="1064000" y="3547800"/>
            <a:ext cx="4500000" cy="2670311"/>
            <a:chOff x="1268931" y="3547800"/>
            <a:chExt cx="4500000" cy="2670311"/>
          </a:xfrm>
        </p:grpSpPr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4C28ABCE-8AB9-431C-94EB-F9317E1387CC}"/>
                </a:ext>
              </a:extLst>
            </p:cNvPr>
            <p:cNvSpPr/>
            <p:nvPr/>
          </p:nvSpPr>
          <p:spPr>
            <a:xfrm>
              <a:off x="1320017" y="4042204"/>
              <a:ext cx="4397829" cy="1262743"/>
            </a:xfrm>
            <a:prstGeom prst="rect">
              <a:avLst/>
            </a:prstGeom>
            <a:pattFill prst="lgGrid">
              <a:fgClr>
                <a:schemeClr val="bg1">
                  <a:lumMod val="85000"/>
                </a:schemeClr>
              </a:fgClr>
              <a:bgClr>
                <a:srgbClr val="FDFDFD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000" tIns="18000" rIns="54000" bIns="18000" rtlCol="0" anchor="ctr"/>
            <a:lstStyle/>
            <a:p>
              <a:pPr algn="ctr"/>
              <a:endPara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ExtraLight" panose="02000303000000020004" pitchFamily="50" charset="-127"/>
                <a:ea typeface="Pretendard ExtraLight" panose="02000303000000020004" pitchFamily="50" charset="-127"/>
              </a:endParaRPr>
            </a:p>
          </p:txBody>
        </p:sp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1C8F11BA-9DC4-4C7F-89C5-7DDB036B378D}"/>
                </a:ext>
              </a:extLst>
            </p:cNvPr>
            <p:cNvCxnSpPr>
              <a:cxnSpLocks/>
            </p:cNvCxnSpPr>
            <p:nvPr/>
          </p:nvCxnSpPr>
          <p:spPr>
            <a:xfrm>
              <a:off x="1268931" y="3859493"/>
              <a:ext cx="4500000" cy="0"/>
            </a:xfrm>
            <a:prstGeom prst="line">
              <a:avLst/>
            </a:prstGeom>
            <a:ln>
              <a:solidFill>
                <a:schemeClr val="tx1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8FEE71B-3D27-4347-8CD2-5248FA447388}"/>
                </a:ext>
              </a:extLst>
            </p:cNvPr>
            <p:cNvSpPr txBox="1"/>
            <p:nvPr/>
          </p:nvSpPr>
          <p:spPr>
            <a:xfrm>
              <a:off x="1268931" y="3547800"/>
              <a:ext cx="1526109" cy="205629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pPr algn="l"/>
              <a:r>
                <a:rPr lang="en-US" altLang="ko-KR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ExtraBold" panose="02000903000000020004" pitchFamily="50" charset="-127"/>
                  <a:ea typeface="Pretendard ExtraBold" panose="02000903000000020004" pitchFamily="50" charset="-127"/>
                </a:rPr>
                <a:t>Brand Identity _ Logo</a:t>
              </a:r>
              <a:endPara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ExtraBold" panose="02000903000000020004" pitchFamily="50" charset="-127"/>
                <a:ea typeface="Pretendard ExtraBold" panose="02000903000000020004" pitchFamily="50" charset="-127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229D6FDB-D11E-4301-A07F-53093FAE4F2F}"/>
                </a:ext>
              </a:extLst>
            </p:cNvPr>
            <p:cNvSpPr txBox="1"/>
            <p:nvPr/>
          </p:nvSpPr>
          <p:spPr>
            <a:xfrm>
              <a:off x="1286450" y="5383399"/>
              <a:ext cx="4464962" cy="834712"/>
            </a:xfrm>
            <a:prstGeom prst="rect">
              <a:avLst/>
            </a:prstGeom>
            <a:noFill/>
            <a:effectLst>
              <a:innerShdw blurRad="63500" dist="50800" dir="13500000">
                <a:srgbClr val="DE5644">
                  <a:alpha val="0"/>
                </a:srgbClr>
              </a:innerShdw>
            </a:effectLst>
          </p:spPr>
          <p:txBody>
            <a:bodyPr wrap="square" lIns="54000" tIns="18000" rIns="54000" bIns="1800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ko-KR" sz="1100" spc="-3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</a:rPr>
                <a:t>City of stars, Are you shining just for me? City of stars, There’s so much that I can’t see. Who knows I felt it from the first embrace I shared with you. Hat now, Our dreams, They’ve finally come true. City of stars, Are you shining just for me? City of stars, </a:t>
              </a:r>
              <a:endParaRPr lang="ko-KR" altLang="en-US" sz="11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258FAD07-11BC-4BB8-AD52-EDF73AE02EC5}"/>
              </a:ext>
            </a:extLst>
          </p:cNvPr>
          <p:cNvGrpSpPr/>
          <p:nvPr/>
        </p:nvGrpSpPr>
        <p:grpSpPr>
          <a:xfrm>
            <a:off x="6628000" y="3547800"/>
            <a:ext cx="4500000" cy="2686341"/>
            <a:chOff x="6390970" y="3547800"/>
            <a:chExt cx="4500000" cy="2686341"/>
          </a:xfrm>
        </p:grpSpPr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610A4F0D-5178-46AC-AF54-4A09BFEF810A}"/>
                </a:ext>
              </a:extLst>
            </p:cNvPr>
            <p:cNvCxnSpPr>
              <a:cxnSpLocks/>
            </p:cNvCxnSpPr>
            <p:nvPr/>
          </p:nvCxnSpPr>
          <p:spPr>
            <a:xfrm>
              <a:off x="6390970" y="3859493"/>
              <a:ext cx="4500000" cy="0"/>
            </a:xfrm>
            <a:prstGeom prst="line">
              <a:avLst/>
            </a:prstGeom>
            <a:ln>
              <a:solidFill>
                <a:schemeClr val="tx1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DA0B766A-82D1-4F5F-B598-BF7F912478D8}"/>
                </a:ext>
              </a:extLst>
            </p:cNvPr>
            <p:cNvSpPr txBox="1"/>
            <p:nvPr/>
          </p:nvSpPr>
          <p:spPr>
            <a:xfrm>
              <a:off x="6390970" y="3547800"/>
              <a:ext cx="1561375" cy="205629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pPr algn="l"/>
              <a:r>
                <a:rPr lang="en-US" altLang="ko-KR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ExtraBold" panose="02000903000000020004" pitchFamily="50" charset="-127"/>
                  <a:ea typeface="Pretendard ExtraBold" panose="02000903000000020004" pitchFamily="50" charset="-127"/>
                </a:rPr>
                <a:t>Brand Identity _ Color</a:t>
              </a:r>
              <a:endPara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ExtraBold" panose="02000903000000020004" pitchFamily="50" charset="-127"/>
                <a:ea typeface="Pretendard ExtraBold" panose="02000903000000020004" pitchFamily="50" charset="-127"/>
              </a:endParaRPr>
            </a:p>
          </p:txBody>
        </p:sp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D27F9381-876C-46A4-80A3-8880C6132A22}"/>
                </a:ext>
              </a:extLst>
            </p:cNvPr>
            <p:cNvGrpSpPr/>
            <p:nvPr/>
          </p:nvGrpSpPr>
          <p:grpSpPr>
            <a:xfrm>
              <a:off x="7174120" y="4313926"/>
              <a:ext cx="2933700" cy="672926"/>
              <a:chOff x="5971009" y="1388801"/>
              <a:chExt cx="6061008" cy="1390262"/>
            </a:xfrm>
          </p:grpSpPr>
          <p:sp>
            <p:nvSpPr>
              <p:cNvPr id="52" name="타원 51">
                <a:extLst>
                  <a:ext uri="{FF2B5EF4-FFF2-40B4-BE49-F238E27FC236}">
                    <a16:creationId xmlns:a16="http://schemas.microsoft.com/office/drawing/2014/main" id="{E3387CE7-5989-4A9F-A528-0C9ED0CF9A9D}"/>
                  </a:ext>
                </a:extLst>
              </p:cNvPr>
              <p:cNvSpPr/>
              <p:nvPr/>
            </p:nvSpPr>
            <p:spPr>
              <a:xfrm>
                <a:off x="5971009" y="1388801"/>
                <a:ext cx="1390261" cy="139026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54000" tIns="18000" rIns="54000" bIns="18000" rtlCol="0" anchor="ctr"/>
              <a:lstStyle/>
              <a:p>
                <a:pPr algn="ctr"/>
                <a:endParaRPr lang="ko-KR" altLang="en-US" dirty="0">
                  <a:latin typeface="Pretendard ExtraLight" panose="02000303000000020004" pitchFamily="50" charset="-127"/>
                  <a:ea typeface="Pretendard ExtraLight" panose="02000303000000020004" pitchFamily="50" charset="-127"/>
                </a:endParaRPr>
              </a:p>
            </p:txBody>
          </p:sp>
          <p:sp>
            <p:nvSpPr>
              <p:cNvPr id="53" name="타원 52">
                <a:extLst>
                  <a:ext uri="{FF2B5EF4-FFF2-40B4-BE49-F238E27FC236}">
                    <a16:creationId xmlns:a16="http://schemas.microsoft.com/office/drawing/2014/main" id="{C1661744-37B5-4FEF-BB2A-0490F6436472}"/>
                  </a:ext>
                </a:extLst>
              </p:cNvPr>
              <p:cNvSpPr/>
              <p:nvPr/>
            </p:nvSpPr>
            <p:spPr>
              <a:xfrm>
                <a:off x="7527925" y="1388802"/>
                <a:ext cx="1390261" cy="1390261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54000" tIns="18000" rIns="54000" bIns="18000" rtlCol="0" anchor="ctr"/>
              <a:lstStyle/>
              <a:p>
                <a:pPr algn="ctr"/>
                <a:endParaRPr lang="ko-KR" altLang="en-US" dirty="0">
                  <a:latin typeface="Pretendard ExtraLight" panose="02000303000000020004" pitchFamily="50" charset="-127"/>
                  <a:ea typeface="Pretendard ExtraLight" panose="02000303000000020004" pitchFamily="50" charset="-127"/>
                </a:endParaRPr>
              </a:p>
            </p:txBody>
          </p:sp>
          <p:sp>
            <p:nvSpPr>
              <p:cNvPr id="54" name="타원 53">
                <a:extLst>
                  <a:ext uri="{FF2B5EF4-FFF2-40B4-BE49-F238E27FC236}">
                    <a16:creationId xmlns:a16="http://schemas.microsoft.com/office/drawing/2014/main" id="{2676591C-04B0-4452-96CF-D691B41CFB0B}"/>
                  </a:ext>
                </a:extLst>
              </p:cNvPr>
              <p:cNvSpPr/>
              <p:nvPr/>
            </p:nvSpPr>
            <p:spPr>
              <a:xfrm>
                <a:off x="9084841" y="1388801"/>
                <a:ext cx="1390261" cy="1390261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54000" tIns="18000" rIns="54000" bIns="18000" rtlCol="0" anchor="ctr"/>
              <a:lstStyle/>
              <a:p>
                <a:pPr algn="ctr"/>
                <a:endParaRPr lang="ko-KR" altLang="en-US" dirty="0">
                  <a:latin typeface="Pretendard ExtraLight" panose="02000303000000020004" pitchFamily="50" charset="-127"/>
                  <a:ea typeface="Pretendard ExtraLight" panose="02000303000000020004" pitchFamily="50" charset="-127"/>
                </a:endParaRPr>
              </a:p>
            </p:txBody>
          </p:sp>
          <p:sp>
            <p:nvSpPr>
              <p:cNvPr id="55" name="타원 54">
                <a:extLst>
                  <a:ext uri="{FF2B5EF4-FFF2-40B4-BE49-F238E27FC236}">
                    <a16:creationId xmlns:a16="http://schemas.microsoft.com/office/drawing/2014/main" id="{2707059E-A383-4BD1-A480-C232F2662997}"/>
                  </a:ext>
                </a:extLst>
              </p:cNvPr>
              <p:cNvSpPr/>
              <p:nvPr/>
            </p:nvSpPr>
            <p:spPr>
              <a:xfrm>
                <a:off x="10641756" y="1388801"/>
                <a:ext cx="1390261" cy="1390261"/>
              </a:xfrm>
              <a:prstGeom prst="ellipse">
                <a:avLst/>
              </a:prstGeom>
              <a:solidFill>
                <a:schemeClr val="bg1"/>
              </a:solidFill>
              <a:ln w="3175"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54000" tIns="18000" rIns="54000" bIns="18000" rtlCol="0" anchor="ctr"/>
              <a:lstStyle/>
              <a:p>
                <a:pPr algn="ctr"/>
                <a:endParaRPr lang="ko-KR" altLang="en-US" dirty="0">
                  <a:latin typeface="Pretendard ExtraLight" panose="02000303000000020004" pitchFamily="50" charset="-127"/>
                  <a:ea typeface="Pretendard ExtraLight" panose="02000303000000020004" pitchFamily="50" charset="-127"/>
                </a:endParaRPr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417F735-FAB2-4ADA-8EBA-26BFEE805304}"/>
                </a:ext>
              </a:extLst>
            </p:cNvPr>
            <p:cNvSpPr txBox="1"/>
            <p:nvPr/>
          </p:nvSpPr>
          <p:spPr>
            <a:xfrm>
              <a:off x="6408489" y="5399429"/>
              <a:ext cx="4464962" cy="834712"/>
            </a:xfrm>
            <a:prstGeom prst="rect">
              <a:avLst/>
            </a:prstGeom>
            <a:noFill/>
            <a:effectLst>
              <a:innerShdw blurRad="63500" dist="50800" dir="13500000">
                <a:srgbClr val="DE5644">
                  <a:alpha val="0"/>
                </a:srgbClr>
              </a:innerShdw>
            </a:effectLst>
          </p:spPr>
          <p:txBody>
            <a:bodyPr wrap="square" lIns="54000" tIns="18000" rIns="54000" bIns="1800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ko-KR" sz="1100" spc="-3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</a:rPr>
                <a:t>City of stars, Are you shining just for me? City of stars, There’s so much that I can’t see. Who knows I felt it from the first embrace I shared with you. Hat now, Our dreams, They’ve finally come true. City of stars, Are you shining just for me? City of stars, </a:t>
              </a:r>
              <a:endParaRPr lang="ko-KR" altLang="en-US" sz="11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endParaRPr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646EFF8F-8CFC-425A-9878-A88D8EA34973}"/>
              </a:ext>
            </a:extLst>
          </p:cNvPr>
          <p:cNvSpPr txBox="1"/>
          <p:nvPr/>
        </p:nvSpPr>
        <p:spPr>
          <a:xfrm>
            <a:off x="56937" y="104258"/>
            <a:ext cx="293401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ctr"/>
            <a:r>
              <a:rPr lang="en-US" altLang="ko-KR" sz="1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03</a:t>
            </a:r>
            <a:endParaRPr lang="ko-KR" altLang="en-US" sz="1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5D0EA5D5-9224-4F09-8F09-EACD62BF8111}"/>
              </a:ext>
            </a:extLst>
          </p:cNvPr>
          <p:cNvSpPr txBox="1"/>
          <p:nvPr/>
        </p:nvSpPr>
        <p:spPr>
          <a:xfrm>
            <a:off x="408333" y="95898"/>
            <a:ext cx="2555302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>
            <a:defPPr>
              <a:defRPr lang="ko-KR"/>
            </a:defPPr>
            <a:lvl1pPr>
              <a:defRPr sz="1600" spc="-1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defRPr>
            </a:lvl1pPr>
          </a:lstStyle>
          <a:p>
            <a:r>
              <a:rPr lang="en-US" altLang="ko-KR" sz="1400" kern="100" spc="-4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Insert text for first subject here</a:t>
            </a:r>
            <a:endParaRPr lang="ko-KR" altLang="en-US" sz="1400" kern="100" spc="-40" dirty="0">
              <a:solidFill>
                <a:schemeClr val="tx1">
                  <a:lumMod val="50000"/>
                  <a:lumOff val="50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380826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2F971367-B754-4AC0-BED7-5E3DDC629B43}"/>
              </a:ext>
            </a:extLst>
          </p:cNvPr>
          <p:cNvSpPr/>
          <p:nvPr/>
        </p:nvSpPr>
        <p:spPr>
          <a:xfrm>
            <a:off x="358676" y="-1"/>
            <a:ext cx="3476807" cy="6858001"/>
          </a:xfrm>
          <a:prstGeom prst="rect">
            <a:avLst/>
          </a:prstGeom>
          <a:solidFill>
            <a:schemeClr val="tx1">
              <a:lumMod val="50000"/>
              <a:lumOff val="50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18000" rIns="54000" bIns="18000" rtlCol="0" anchor="ctr"/>
          <a:lstStyle/>
          <a:p>
            <a:pPr algn="ctr"/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Pretendard ExtraLight" panose="02000303000000020004" pitchFamily="50" charset="-127"/>
              <a:ea typeface="Pretendard ExtraLight" panose="02000303000000020004" pitchFamily="50" charset="-127"/>
            </a:endParaRPr>
          </a:p>
        </p:txBody>
      </p:sp>
      <p:pic>
        <p:nvPicPr>
          <p:cNvPr id="6" name="그림 5" descr="모자를 쓴 여성">
            <a:extLst>
              <a:ext uri="{FF2B5EF4-FFF2-40B4-BE49-F238E27FC236}">
                <a16:creationId xmlns:a16="http://schemas.microsoft.com/office/drawing/2014/main" id="{9C00DCF3-AD9F-A098-3A16-DCBE7F6791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026" t="1642" r="13482" b="1901"/>
          <a:stretch/>
        </p:blipFill>
        <p:spPr>
          <a:xfrm>
            <a:off x="949196" y="2120887"/>
            <a:ext cx="2166324" cy="2160000"/>
          </a:xfrm>
          <a:custGeom>
            <a:avLst/>
            <a:gdLst>
              <a:gd name="connsiteX0" fmla="*/ 1083162 w 2166324"/>
              <a:gd name="connsiteY0" fmla="*/ 0 h 2160000"/>
              <a:gd name="connsiteX1" fmla="*/ 2166324 w 2166324"/>
              <a:gd name="connsiteY1" fmla="*/ 1080000 h 2160000"/>
              <a:gd name="connsiteX2" fmla="*/ 1083162 w 2166324"/>
              <a:gd name="connsiteY2" fmla="*/ 2160000 h 2160000"/>
              <a:gd name="connsiteX3" fmla="*/ 0 w 2166324"/>
              <a:gd name="connsiteY3" fmla="*/ 1080000 h 2160000"/>
              <a:gd name="connsiteX4" fmla="*/ 1083162 w 2166324"/>
              <a:gd name="connsiteY4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6324" h="2160000">
                <a:moveTo>
                  <a:pt x="1083162" y="0"/>
                </a:moveTo>
                <a:cubicBezTo>
                  <a:pt x="1681376" y="0"/>
                  <a:pt x="2166324" y="483532"/>
                  <a:pt x="2166324" y="1080000"/>
                </a:cubicBezTo>
                <a:cubicBezTo>
                  <a:pt x="2166324" y="1676468"/>
                  <a:pt x="1681376" y="2160000"/>
                  <a:pt x="1083162" y="2160000"/>
                </a:cubicBezTo>
                <a:cubicBezTo>
                  <a:pt x="484948" y="2160000"/>
                  <a:pt x="0" y="1676468"/>
                  <a:pt x="0" y="1080000"/>
                </a:cubicBezTo>
                <a:cubicBezTo>
                  <a:pt x="0" y="483532"/>
                  <a:pt x="484948" y="0"/>
                  <a:pt x="1083162" y="0"/>
                </a:cubicBezTo>
                <a:close/>
              </a:path>
            </a:pathLst>
          </a:custGeom>
          <a:solidFill>
            <a:schemeClr val="bg1"/>
          </a:solidFill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sp>
        <p:nvSpPr>
          <p:cNvPr id="171" name="TextBox 170">
            <a:extLst>
              <a:ext uri="{FF2B5EF4-FFF2-40B4-BE49-F238E27FC236}">
                <a16:creationId xmlns:a16="http://schemas.microsoft.com/office/drawing/2014/main" id="{67859144-CAE2-450E-BA29-504A16636FE3}"/>
              </a:ext>
            </a:extLst>
          </p:cNvPr>
          <p:cNvSpPr txBox="1"/>
          <p:nvPr/>
        </p:nvSpPr>
        <p:spPr>
          <a:xfrm>
            <a:off x="4750714" y="4111508"/>
            <a:ext cx="487363" cy="297962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l"/>
            <a:r>
              <a:rPr lang="ko-KR" altLang="en-US" sz="17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Medium" panose="02000603000000020004" pitchFamily="50" charset="-127"/>
                <a:ea typeface="Pretendard Medium" panose="02000603000000020004" pitchFamily="50" charset="-127"/>
              </a:rPr>
              <a:t>언어</a:t>
            </a:r>
            <a:endParaRPr lang="ko-KR" altLang="en-US" sz="17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grpSp>
        <p:nvGrpSpPr>
          <p:cNvPr id="139" name="그룹 138">
            <a:extLst>
              <a:ext uri="{FF2B5EF4-FFF2-40B4-BE49-F238E27FC236}">
                <a16:creationId xmlns:a16="http://schemas.microsoft.com/office/drawing/2014/main" id="{8F17F1EB-4B30-4ABF-BE33-B6D8FD1896DF}"/>
              </a:ext>
            </a:extLst>
          </p:cNvPr>
          <p:cNvGrpSpPr/>
          <p:nvPr/>
        </p:nvGrpSpPr>
        <p:grpSpPr>
          <a:xfrm>
            <a:off x="4708004" y="3572537"/>
            <a:ext cx="6195115" cy="344128"/>
            <a:chOff x="4857230" y="1302254"/>
            <a:chExt cx="5937770" cy="344128"/>
          </a:xfrm>
        </p:grpSpPr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9F9D462A-E7F3-4C9B-8A57-D559C1291E7B}"/>
                </a:ext>
              </a:extLst>
            </p:cNvPr>
            <p:cNvSpPr txBox="1"/>
            <p:nvPr/>
          </p:nvSpPr>
          <p:spPr>
            <a:xfrm>
              <a:off x="4857230" y="1302254"/>
              <a:ext cx="735991" cy="344128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pPr algn="l"/>
              <a:r>
                <a:rPr lang="en-US" altLang="ko-KR" sz="20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ExtraBold" panose="02000903000000020004" pitchFamily="50" charset="-127"/>
                  <a:ea typeface="Pretendard ExtraBold" panose="02000903000000020004" pitchFamily="50" charset="-127"/>
                </a:rPr>
                <a:t>Skills</a:t>
              </a:r>
              <a:endPara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ExtraBold" panose="02000903000000020004" pitchFamily="50" charset="-127"/>
                <a:ea typeface="Pretendard ExtraBold" panose="02000903000000020004" pitchFamily="50" charset="-127"/>
              </a:endParaRPr>
            </a:p>
          </p:txBody>
        </p:sp>
        <p:cxnSp>
          <p:nvCxnSpPr>
            <p:cNvPr id="142" name="직선 연결선 141">
              <a:extLst>
                <a:ext uri="{FF2B5EF4-FFF2-40B4-BE49-F238E27FC236}">
                  <a16:creationId xmlns:a16="http://schemas.microsoft.com/office/drawing/2014/main" id="{3614C50D-724C-4716-AF64-AAF9F6CFC781}"/>
                </a:ext>
              </a:extLst>
            </p:cNvPr>
            <p:cNvCxnSpPr>
              <a:cxnSpLocks/>
            </p:cNvCxnSpPr>
            <p:nvPr/>
          </p:nvCxnSpPr>
          <p:spPr>
            <a:xfrm>
              <a:off x="4933950" y="1634670"/>
              <a:ext cx="5861050" cy="0"/>
            </a:xfrm>
            <a:prstGeom prst="line">
              <a:avLst/>
            </a:prstGeom>
            <a:ln>
              <a:solidFill>
                <a:schemeClr val="tx1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EDDE2525-030E-4EDB-903D-0F6AA392CA4B}"/>
              </a:ext>
            </a:extLst>
          </p:cNvPr>
          <p:cNvSpPr txBox="1"/>
          <p:nvPr/>
        </p:nvSpPr>
        <p:spPr>
          <a:xfrm>
            <a:off x="847485" y="1091806"/>
            <a:ext cx="2813321" cy="421072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2500" spc="-1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클라이언트 프로그래머</a:t>
            </a:r>
            <a:endParaRPr lang="ko-KR" altLang="en-US" sz="2500" spc="-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Pretendard ExtraBold" panose="02000903000000020004" pitchFamily="50" charset="-127"/>
              <a:ea typeface="Pretendard ExtraBold" panose="02000903000000020004" pitchFamily="50" charset="-127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88C224D4-18B9-4A76-B17F-D0B419EA89B3}"/>
              </a:ext>
            </a:extLst>
          </p:cNvPr>
          <p:cNvGrpSpPr/>
          <p:nvPr/>
        </p:nvGrpSpPr>
        <p:grpSpPr>
          <a:xfrm>
            <a:off x="949085" y="4611344"/>
            <a:ext cx="2258682" cy="1390437"/>
            <a:chOff x="752475" y="4362449"/>
            <a:chExt cx="2258682" cy="1390437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129519B-CE19-48EE-9621-43EC19D04B79}"/>
                </a:ext>
              </a:extLst>
            </p:cNvPr>
            <p:cNvSpPr txBox="1"/>
            <p:nvPr/>
          </p:nvSpPr>
          <p:spPr>
            <a:xfrm>
              <a:off x="752475" y="4362449"/>
              <a:ext cx="2258682" cy="328739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pPr algn="l"/>
              <a:r>
                <a:rPr lang="ko-KR" altLang="en-US" sz="19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ExtraBold" panose="02000903000000020004" pitchFamily="50" charset="-127"/>
                  <a:ea typeface="Pretendard ExtraBold" panose="02000903000000020004" pitchFamily="50" charset="-127"/>
                </a:rPr>
                <a:t>정하나 </a:t>
              </a:r>
              <a:r>
                <a:rPr lang="en-US" altLang="ko-KR" sz="19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ExtraBold" panose="02000903000000020004" pitchFamily="50" charset="-127"/>
                  <a:ea typeface="Pretendard ExtraBold" panose="02000903000000020004" pitchFamily="50" charset="-127"/>
                </a:rPr>
                <a:t>/ Jung</a:t>
              </a:r>
              <a:r>
                <a:rPr lang="ko-KR" altLang="en-US" sz="19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ExtraBold" panose="02000903000000020004" pitchFamily="50" charset="-127"/>
                  <a:ea typeface="Pretendard ExtraBold" panose="02000903000000020004" pitchFamily="50" charset="-127"/>
                </a:rPr>
                <a:t> </a:t>
              </a:r>
              <a:r>
                <a:rPr lang="en-US" altLang="ko-KR" sz="19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ExtraBold" panose="02000903000000020004" pitchFamily="50" charset="-127"/>
                  <a:ea typeface="Pretendard ExtraBold" panose="02000903000000020004" pitchFamily="50" charset="-127"/>
                </a:rPr>
                <a:t>Ha Na</a:t>
              </a:r>
              <a:endParaRPr lang="ko-KR" altLang="en-US" sz="1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ExtraBold" panose="02000903000000020004" pitchFamily="50" charset="-127"/>
                <a:ea typeface="Pretendard ExtraBold" panose="02000903000000020004" pitchFamily="50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C0086A1-5EC3-4D50-BD89-17284D499032}"/>
                </a:ext>
              </a:extLst>
            </p:cNvPr>
            <p:cNvSpPr txBox="1"/>
            <p:nvPr/>
          </p:nvSpPr>
          <p:spPr>
            <a:xfrm>
              <a:off x="752475" y="4971610"/>
              <a:ext cx="1524507" cy="236406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pPr algn="l"/>
              <a:r>
                <a:rPr lang="en-US" altLang="ko-KR" sz="13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</a:rPr>
                <a:t>+82 </a:t>
              </a:r>
              <a:r>
                <a:rPr lang="en-US" altLang="ko-KR" sz="1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</a:rPr>
                <a:t>010 4037 2311</a:t>
              </a:r>
              <a:endParaRPr lang="ko-KR" altLang="en-US" sz="1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Light" panose="02000403000000020004" pitchFamily="50" charset="-127"/>
                <a:ea typeface="Pretendard Light" panose="02000403000000020004" pitchFamily="50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BCE6B3D-6560-4D12-99D5-14CEE6749722}"/>
                </a:ext>
              </a:extLst>
            </p:cNvPr>
            <p:cNvSpPr txBox="1"/>
            <p:nvPr/>
          </p:nvSpPr>
          <p:spPr>
            <a:xfrm>
              <a:off x="752475" y="5244045"/>
              <a:ext cx="1792208" cy="236406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pPr algn="l"/>
              <a:r>
                <a:rPr lang="en-US" altLang="ko-KR" sz="1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</a:rPr>
                <a:t>jhana0302@gmail.</a:t>
              </a:r>
              <a:r>
                <a:rPr lang="en-US" altLang="ko-KR" sz="13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</a:rPr>
                <a:t>com</a:t>
              </a:r>
              <a:endParaRPr lang="ko-KR" altLang="en-US" sz="1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Light" panose="02000403000000020004" pitchFamily="50" charset="-127"/>
                <a:ea typeface="Pretendard Light" panose="02000403000000020004" pitchFamily="50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C063654-1971-4812-86F5-F402C1242E8A}"/>
                </a:ext>
              </a:extLst>
            </p:cNvPr>
            <p:cNvSpPr txBox="1"/>
            <p:nvPr/>
          </p:nvSpPr>
          <p:spPr>
            <a:xfrm>
              <a:off x="752475" y="4699175"/>
              <a:ext cx="1054826" cy="236406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pPr algn="l"/>
              <a:r>
                <a:rPr lang="en-US" altLang="ko-KR" sz="13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</a:rPr>
                <a:t>2000</a:t>
              </a:r>
              <a:r>
                <a:rPr lang="en-US" altLang="ko-KR" sz="1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</a:rPr>
                <a:t>. 03. 02</a:t>
              </a:r>
              <a:endParaRPr lang="ko-KR" altLang="en-US" sz="1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Light" panose="02000403000000020004" pitchFamily="50" charset="-127"/>
                <a:ea typeface="Pretendard Light" panose="02000403000000020004" pitchFamily="50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CB7134D-3B29-44A0-964E-1D080FFA113E}"/>
                </a:ext>
              </a:extLst>
            </p:cNvPr>
            <p:cNvSpPr txBox="1"/>
            <p:nvPr/>
          </p:nvSpPr>
          <p:spPr>
            <a:xfrm>
              <a:off x="752475" y="5516480"/>
              <a:ext cx="1487637" cy="236406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pPr algn="l"/>
              <a:r>
                <a:rPr lang="ko-KR" altLang="en-US" sz="1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</a:rPr>
                <a:t>경기도 안양시 박달동</a:t>
              </a:r>
              <a:endParaRPr lang="en-US" altLang="ko-KR" sz="13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Light" panose="02000403000000020004" pitchFamily="50" charset="-127"/>
                <a:ea typeface="Pretendard Light" panose="02000403000000020004" pitchFamily="50" charset="-127"/>
              </a:endParaRPr>
            </a:p>
          </p:txBody>
        </p:sp>
      </p:grpSp>
      <p:sp>
        <p:nvSpPr>
          <p:cNvPr id="112" name="TextBox 111">
            <a:extLst>
              <a:ext uri="{FF2B5EF4-FFF2-40B4-BE49-F238E27FC236}">
                <a16:creationId xmlns:a16="http://schemas.microsoft.com/office/drawing/2014/main" id="{8AC649DB-7C5E-442E-80E4-1C10E7C3223F}"/>
              </a:ext>
            </a:extLst>
          </p:cNvPr>
          <p:cNvSpPr txBox="1"/>
          <p:nvPr/>
        </p:nvSpPr>
        <p:spPr>
          <a:xfrm>
            <a:off x="4715861" y="1063416"/>
            <a:ext cx="1035590" cy="267184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l"/>
            <a:r>
              <a:rPr lang="en-US" altLang="ko-KR" sz="15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Education</a:t>
            </a:r>
            <a:endParaRPr lang="ko-KR" altLang="en-US" sz="15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Pretendard ExtraBold" panose="02000903000000020004" pitchFamily="50" charset="-127"/>
              <a:ea typeface="Pretendard ExtraBold" panose="02000903000000020004" pitchFamily="50" charset="-127"/>
            </a:endParaRPr>
          </a:p>
        </p:txBody>
      </p:sp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B03762F5-D0C1-40FE-A26F-51D3F6E4995A}"/>
              </a:ext>
            </a:extLst>
          </p:cNvPr>
          <p:cNvGrpSpPr/>
          <p:nvPr/>
        </p:nvGrpSpPr>
        <p:grpSpPr>
          <a:xfrm>
            <a:off x="4736638" y="1428288"/>
            <a:ext cx="2564906" cy="236406"/>
            <a:chOff x="4411802" y="997326"/>
            <a:chExt cx="2564906" cy="236406"/>
          </a:xfrm>
        </p:grpSpPr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B74746E2-BCB7-4806-B6B4-51AEE34D3DE2}"/>
                </a:ext>
              </a:extLst>
            </p:cNvPr>
            <p:cNvSpPr txBox="1"/>
            <p:nvPr/>
          </p:nvSpPr>
          <p:spPr>
            <a:xfrm>
              <a:off x="5096335" y="997326"/>
              <a:ext cx="1880373" cy="236406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pPr algn="l"/>
              <a:r>
                <a:rPr lang="ko-KR" altLang="en-US" sz="1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</a:rPr>
                <a:t>한국공학대학교 게임공학과</a:t>
              </a:r>
              <a:endParaRPr lang="en-US" altLang="ko-KR" sz="1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endParaRPr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A76D297E-5B11-487E-B351-2C969D962513}"/>
                </a:ext>
              </a:extLst>
            </p:cNvPr>
            <p:cNvSpPr txBox="1"/>
            <p:nvPr/>
          </p:nvSpPr>
          <p:spPr>
            <a:xfrm>
              <a:off x="4411802" y="997326"/>
              <a:ext cx="761477" cy="236406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>
              <a:defPPr>
                <a:defRPr lang="ko-KR"/>
              </a:defPPr>
              <a:lvl1pPr>
                <a:defRPr sz="10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</a:defRPr>
              </a:lvl1pPr>
            </a:lstStyle>
            <a:p>
              <a:r>
                <a:rPr lang="en-US" altLang="ko-KR" sz="1300"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2024.02</a:t>
              </a:r>
              <a:endParaRPr lang="ko-KR" altLang="en-US" sz="1300" dirty="0"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</p:grpSp>
      <p:cxnSp>
        <p:nvCxnSpPr>
          <p:cNvPr id="114" name="직선 연결선 113">
            <a:extLst>
              <a:ext uri="{FF2B5EF4-FFF2-40B4-BE49-F238E27FC236}">
                <a16:creationId xmlns:a16="http://schemas.microsoft.com/office/drawing/2014/main" id="{319800BE-841D-4616-8E86-ED969CFF4748}"/>
              </a:ext>
            </a:extLst>
          </p:cNvPr>
          <p:cNvCxnSpPr>
            <a:cxnSpLocks/>
          </p:cNvCxnSpPr>
          <p:nvPr/>
        </p:nvCxnSpPr>
        <p:spPr>
          <a:xfrm>
            <a:off x="4792581" y="1344076"/>
            <a:ext cx="2591455" cy="0"/>
          </a:xfrm>
          <a:prstGeom prst="line">
            <a:avLst/>
          </a:prstGeom>
          <a:ln>
            <a:solidFill>
              <a:schemeClr val="tx1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TextBox 123">
            <a:extLst>
              <a:ext uri="{FF2B5EF4-FFF2-40B4-BE49-F238E27FC236}">
                <a16:creationId xmlns:a16="http://schemas.microsoft.com/office/drawing/2014/main" id="{7DCE4740-39A8-42C0-91FB-1473C739ED90}"/>
              </a:ext>
            </a:extLst>
          </p:cNvPr>
          <p:cNvSpPr txBox="1"/>
          <p:nvPr/>
        </p:nvSpPr>
        <p:spPr>
          <a:xfrm>
            <a:off x="7977600" y="1063416"/>
            <a:ext cx="488967" cy="267184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l"/>
            <a:r>
              <a:rPr lang="en-US" altLang="ko-KR" sz="15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ETC</a:t>
            </a:r>
            <a:endParaRPr lang="ko-KR" altLang="en-US" sz="15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Pretendard ExtraBold" panose="02000903000000020004" pitchFamily="50" charset="-127"/>
              <a:ea typeface="Pretendard ExtraBold" panose="02000903000000020004" pitchFamily="50" charset="-127"/>
            </a:endParaRPr>
          </a:p>
        </p:txBody>
      </p:sp>
      <p:grpSp>
        <p:nvGrpSpPr>
          <p:cNvPr id="125" name="그룹 124">
            <a:extLst>
              <a:ext uri="{FF2B5EF4-FFF2-40B4-BE49-F238E27FC236}">
                <a16:creationId xmlns:a16="http://schemas.microsoft.com/office/drawing/2014/main" id="{2BC618EB-EA30-4CB3-BFFE-C42962DB3774}"/>
              </a:ext>
            </a:extLst>
          </p:cNvPr>
          <p:cNvGrpSpPr/>
          <p:nvPr/>
        </p:nvGrpSpPr>
        <p:grpSpPr>
          <a:xfrm>
            <a:off x="7998377" y="1428288"/>
            <a:ext cx="2904743" cy="236406"/>
            <a:chOff x="4411802" y="997326"/>
            <a:chExt cx="2904743" cy="236406"/>
          </a:xfrm>
        </p:grpSpPr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BF7F1340-7E56-45D9-B850-2737AF17E5A0}"/>
                </a:ext>
              </a:extLst>
            </p:cNvPr>
            <p:cNvSpPr txBox="1"/>
            <p:nvPr/>
          </p:nvSpPr>
          <p:spPr>
            <a:xfrm>
              <a:off x="5096335" y="997326"/>
              <a:ext cx="2220210" cy="236406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pPr algn="l"/>
              <a:r>
                <a:rPr lang="en-US" altLang="ko-KR" sz="1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</a:rPr>
                <a:t>https://github.com/onehana1</a:t>
              </a:r>
              <a:endParaRPr lang="en-US" altLang="ko-KR" sz="1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endParaRP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48E6AE51-6289-4616-926E-198AEDB7BA49}"/>
                </a:ext>
              </a:extLst>
            </p:cNvPr>
            <p:cNvSpPr txBox="1"/>
            <p:nvPr/>
          </p:nvSpPr>
          <p:spPr>
            <a:xfrm>
              <a:off x="4411802" y="997326"/>
              <a:ext cx="615604" cy="236406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>
              <a:defPPr>
                <a:defRPr lang="ko-KR"/>
              </a:defPPr>
              <a:lvl1pPr>
                <a:defRPr sz="10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</a:defRPr>
              </a:lvl1pPr>
            </a:lstStyle>
            <a:p>
              <a:r>
                <a:rPr lang="en-US" altLang="ko-KR" sz="1300"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Github</a:t>
              </a:r>
              <a:endParaRPr lang="ko-KR" altLang="en-US" sz="1300" dirty="0"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</p:grpSp>
      <p:cxnSp>
        <p:nvCxnSpPr>
          <p:cNvPr id="126" name="직선 연결선 125">
            <a:extLst>
              <a:ext uri="{FF2B5EF4-FFF2-40B4-BE49-F238E27FC236}">
                <a16:creationId xmlns:a16="http://schemas.microsoft.com/office/drawing/2014/main" id="{4A28213E-357A-411B-90AA-DA5728E56A47}"/>
              </a:ext>
            </a:extLst>
          </p:cNvPr>
          <p:cNvCxnSpPr>
            <a:cxnSpLocks/>
          </p:cNvCxnSpPr>
          <p:nvPr/>
        </p:nvCxnSpPr>
        <p:spPr>
          <a:xfrm>
            <a:off x="8054320" y="1344076"/>
            <a:ext cx="2848800" cy="0"/>
          </a:xfrm>
          <a:prstGeom prst="line">
            <a:avLst/>
          </a:prstGeom>
          <a:ln>
            <a:solidFill>
              <a:schemeClr val="tx1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19778CFD-A514-46A1-972C-D66295D038B6}"/>
              </a:ext>
            </a:extLst>
          </p:cNvPr>
          <p:cNvSpPr txBox="1"/>
          <p:nvPr/>
        </p:nvSpPr>
        <p:spPr>
          <a:xfrm>
            <a:off x="408333" y="95898"/>
            <a:ext cx="1175052" cy="3902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>
            <a:defPPr>
              <a:defRPr lang="ko-KR"/>
            </a:defPPr>
            <a:lvl1pPr>
              <a:defRPr sz="1600" spc="-1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defRPr>
            </a:lvl1pPr>
          </a:lstStyle>
          <a:p>
            <a:r>
              <a:rPr lang="ko-KR" altLang="en-US" sz="2300" kern="100" spc="-4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자기 소개</a:t>
            </a:r>
            <a:endParaRPr lang="ko-KR" altLang="en-US" sz="2300" kern="100" spc="-40" dirty="0">
              <a:solidFill>
                <a:schemeClr val="tx1">
                  <a:lumMod val="50000"/>
                  <a:lumOff val="50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E2EBD893-866B-401A-812E-020CDC438649}"/>
              </a:ext>
            </a:extLst>
          </p:cNvPr>
          <p:cNvSpPr/>
          <p:nvPr/>
        </p:nvSpPr>
        <p:spPr>
          <a:xfrm rot="5400000">
            <a:off x="-3249000" y="3249000"/>
            <a:ext cx="6858001" cy="360000"/>
          </a:xfrm>
          <a:prstGeom prst="rect">
            <a:avLst/>
          </a:prstGeom>
          <a:gradFill>
            <a:gsLst>
              <a:gs pos="40000">
                <a:schemeClr val="tx1">
                  <a:lumMod val="50000"/>
                  <a:lumOff val="50000"/>
                </a:schemeClr>
              </a:gs>
              <a:gs pos="0">
                <a:schemeClr val="tx1">
                  <a:alpha val="58000"/>
                </a:schemeClr>
              </a:gs>
              <a:gs pos="100000">
                <a:schemeClr val="bg1">
                  <a:lumMod val="9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18000" rIns="54000" bIns="18000" rtlCol="0" anchor="ctr"/>
          <a:lstStyle/>
          <a:p>
            <a:pPr algn="ctr"/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Pretendard ExtraLight" panose="02000303000000020004" pitchFamily="50" charset="-127"/>
              <a:ea typeface="Pretendard ExtraLight" panose="02000303000000020004" pitchFamily="50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FB791E3B-28C6-4EA2-8D89-CD69ABE794F0}"/>
              </a:ext>
            </a:extLst>
          </p:cNvPr>
          <p:cNvSpPr txBox="1"/>
          <p:nvPr/>
        </p:nvSpPr>
        <p:spPr>
          <a:xfrm>
            <a:off x="49331" y="104258"/>
            <a:ext cx="261339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ctr"/>
            <a:r>
              <a:rPr lang="en-US" altLang="ko-KR" sz="1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01</a:t>
            </a:r>
            <a:endParaRPr lang="ko-KR" altLang="en-US" sz="1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52D734-7D8E-176D-6E99-F45E69E94059}"/>
              </a:ext>
            </a:extLst>
          </p:cNvPr>
          <p:cNvSpPr txBox="1"/>
          <p:nvPr/>
        </p:nvSpPr>
        <p:spPr>
          <a:xfrm>
            <a:off x="4792581" y="4427591"/>
            <a:ext cx="1019560" cy="103662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marL="171450" indent="-171450" algn="l">
              <a:buFontTx/>
              <a:buChar char="-"/>
            </a:pPr>
            <a:r>
              <a:rPr lang="en-US" altLang="ko-KR" sz="13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Light" panose="02000403000000020004" pitchFamily="50" charset="-127"/>
                <a:ea typeface="Pretendard Light" panose="02000403000000020004" pitchFamily="50" charset="-127"/>
              </a:rPr>
              <a:t>C</a:t>
            </a:r>
          </a:p>
          <a:p>
            <a:pPr marL="171450" indent="-171450" algn="l">
              <a:buFontTx/>
              <a:buChar char="-"/>
            </a:pPr>
            <a:r>
              <a:rPr lang="en-US" altLang="ko-KR" sz="13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Light" panose="02000403000000020004" pitchFamily="50" charset="-127"/>
                <a:ea typeface="Pretendard Light" panose="02000403000000020004" pitchFamily="50" charset="-127"/>
              </a:rPr>
              <a:t>C++11</a:t>
            </a:r>
          </a:p>
          <a:p>
            <a:pPr marL="171450" indent="-171450" algn="l">
              <a:buFontTx/>
              <a:buChar char="-"/>
            </a:pPr>
            <a:r>
              <a:rPr lang="en-US" altLang="ko-KR" sz="13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Light" panose="02000403000000020004" pitchFamily="50" charset="-127"/>
                <a:ea typeface="Pretendard Light" panose="02000403000000020004" pitchFamily="50" charset="-127"/>
              </a:rPr>
              <a:t>Python</a:t>
            </a:r>
          </a:p>
          <a:p>
            <a:pPr marL="171450" indent="-171450" algn="l">
              <a:buFontTx/>
              <a:buChar char="-"/>
            </a:pPr>
            <a:r>
              <a:rPr lang="en-US" altLang="ko-KR" sz="13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Light" panose="02000403000000020004" pitchFamily="50" charset="-127"/>
                <a:ea typeface="Pretendard Light" panose="02000403000000020004" pitchFamily="50" charset="-127"/>
              </a:rPr>
              <a:t>Java</a:t>
            </a:r>
          </a:p>
          <a:p>
            <a:pPr marL="171450" indent="-171450" algn="l">
              <a:buFontTx/>
              <a:buChar char="-"/>
            </a:pPr>
            <a:r>
              <a:rPr lang="en-US" altLang="ko-KR" sz="13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Light" panose="02000403000000020004" pitchFamily="50" charset="-127"/>
                <a:ea typeface="Pretendard Light" panose="02000403000000020004" pitchFamily="50" charset="-127"/>
              </a:rPr>
              <a:t>Lua Script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F7AD9D-0FF5-41FE-1CEE-A737F02B18F8}"/>
              </a:ext>
            </a:extLst>
          </p:cNvPr>
          <p:cNvSpPr txBox="1"/>
          <p:nvPr/>
        </p:nvSpPr>
        <p:spPr>
          <a:xfrm>
            <a:off x="9351173" y="4111508"/>
            <a:ext cx="1054826" cy="297962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l"/>
            <a:r>
              <a:rPr lang="ko-KR" altLang="en-US" sz="17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Medium" panose="02000603000000020004" pitchFamily="50" charset="-127"/>
                <a:ea typeface="Pretendard Medium" panose="02000603000000020004" pitchFamily="50" charset="-127"/>
              </a:rPr>
              <a:t>클라이언트</a:t>
            </a:r>
            <a:endParaRPr lang="ko-KR" altLang="en-US" sz="17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66692C3-1212-19FB-8BC2-ABFB180C7F96}"/>
              </a:ext>
            </a:extLst>
          </p:cNvPr>
          <p:cNvSpPr txBox="1"/>
          <p:nvPr/>
        </p:nvSpPr>
        <p:spPr>
          <a:xfrm>
            <a:off x="9393040" y="4427591"/>
            <a:ext cx="1030782" cy="636516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marL="171450" indent="-171450" algn="l">
              <a:buFontTx/>
              <a:buChar char="-"/>
            </a:pPr>
            <a:r>
              <a:rPr lang="en-US" altLang="ko-KR" sz="13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Light" panose="02000403000000020004" pitchFamily="50" charset="-127"/>
                <a:ea typeface="Pretendard Light" panose="02000403000000020004" pitchFamily="50" charset="-127"/>
              </a:rPr>
              <a:t>DirectX 12</a:t>
            </a:r>
          </a:p>
          <a:p>
            <a:pPr marL="171450" indent="-171450" algn="l">
              <a:buFontTx/>
              <a:buChar char="-"/>
            </a:pPr>
            <a:r>
              <a:rPr lang="en-US" altLang="ko-KR" sz="13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Light" panose="02000403000000020004" pitchFamily="50" charset="-127"/>
                <a:ea typeface="Pretendard Light" panose="02000403000000020004" pitchFamily="50" charset="-127"/>
              </a:rPr>
              <a:t>OpenGL</a:t>
            </a:r>
          </a:p>
          <a:p>
            <a:pPr marL="171450" indent="-171450" algn="l">
              <a:buFontTx/>
              <a:buChar char="-"/>
            </a:pPr>
            <a:r>
              <a:rPr lang="en-US" altLang="ko-KR" sz="13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Light" panose="02000403000000020004" pitchFamily="50" charset="-127"/>
                <a:ea typeface="Pretendard Light" panose="02000403000000020004" pitchFamily="50" charset="-127"/>
              </a:rPr>
              <a:t>Unreal 5</a:t>
            </a:r>
          </a:p>
        </p:txBody>
      </p:sp>
    </p:spTree>
    <p:extLst>
      <p:ext uri="{BB962C8B-B14F-4D97-AF65-F5344CB8AC3E}">
        <p14:creationId xmlns:p14="http://schemas.microsoft.com/office/powerpoint/2010/main" val="8557542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금가루의 티끌">
            <a:extLst>
              <a:ext uri="{FF2B5EF4-FFF2-40B4-BE49-F238E27FC236}">
                <a16:creationId xmlns:a16="http://schemas.microsoft.com/office/drawing/2014/main" id="{47DD9E41-8EE2-ED36-ACB0-3139CD10E5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4462" b="14462"/>
          <a:stretch>
            <a:fillRect/>
          </a:stretch>
        </p:blipFill>
        <p:spPr>
          <a:xfrm>
            <a:off x="0" y="0"/>
            <a:ext cx="12192000" cy="4569799"/>
          </a:xfrm>
          <a:custGeom>
            <a:avLst/>
            <a:gdLst>
              <a:gd name="connsiteX0" fmla="*/ 0 w 12192000"/>
              <a:gd name="connsiteY0" fmla="*/ 0 h 4569799"/>
              <a:gd name="connsiteX1" fmla="*/ 12192000 w 12192000"/>
              <a:gd name="connsiteY1" fmla="*/ 0 h 4569799"/>
              <a:gd name="connsiteX2" fmla="*/ 12192000 w 12192000"/>
              <a:gd name="connsiteY2" fmla="*/ 4569799 h 4569799"/>
              <a:gd name="connsiteX3" fmla="*/ 0 w 12192000"/>
              <a:gd name="connsiteY3" fmla="*/ 4569799 h 4569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4569799">
                <a:moveTo>
                  <a:pt x="0" y="0"/>
                </a:moveTo>
                <a:lnTo>
                  <a:pt x="12192000" y="0"/>
                </a:lnTo>
                <a:lnTo>
                  <a:pt x="12192000" y="4569799"/>
                </a:lnTo>
                <a:lnTo>
                  <a:pt x="0" y="4569799"/>
                </a:lnTo>
                <a:close/>
              </a:path>
            </a:pathLst>
          </a:cu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384C22CC-72DE-4EBE-9BC6-64C18B41F172}"/>
              </a:ext>
            </a:extLst>
          </p:cNvPr>
          <p:cNvGrpSpPr/>
          <p:nvPr/>
        </p:nvGrpSpPr>
        <p:grpSpPr>
          <a:xfrm>
            <a:off x="525997" y="5265232"/>
            <a:ext cx="2420403" cy="1207651"/>
            <a:chOff x="525997" y="5122627"/>
            <a:chExt cx="2420403" cy="1207651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DF83058-A81D-475F-885D-6EAB3A2A732C}"/>
                </a:ext>
              </a:extLst>
            </p:cNvPr>
            <p:cNvSpPr txBox="1"/>
            <p:nvPr/>
          </p:nvSpPr>
          <p:spPr>
            <a:xfrm>
              <a:off x="525997" y="5122627"/>
              <a:ext cx="2205783" cy="1113570"/>
            </a:xfrm>
            <a:prstGeom prst="rect">
              <a:avLst/>
            </a:prstGeom>
            <a:noFill/>
            <a:effectLst>
              <a:innerShdw blurRad="63500" dist="50800" dir="13500000">
                <a:srgbClr val="DE5644">
                  <a:alpha val="0"/>
                </a:srgbClr>
              </a:innerShdw>
            </a:effectLst>
          </p:spPr>
          <p:txBody>
            <a:bodyPr wrap="none" lIns="54000" tIns="18000" rIns="54000" bIns="18000" rtlCol="0">
              <a:spAutoFit/>
            </a:bodyPr>
            <a:lstStyle/>
            <a:p>
              <a:r>
                <a:rPr lang="ko-KR" altLang="en-US" sz="3500" spc="-3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effectLst>
                    <a:innerShdw blurRad="63500" dist="50800" dir="13500000">
                      <a:srgbClr val="DE5644">
                        <a:alpha val="50000"/>
                      </a:srgbClr>
                    </a:innerShdw>
                  </a:effectLst>
                  <a:latin typeface="Pretendard ExtraBold" panose="02000903000000020004" pitchFamily="50" charset="-127"/>
                  <a:ea typeface="Pretendard ExtraBold" panose="02000903000000020004" pitchFamily="50" charset="-127"/>
                </a:rPr>
                <a:t>프로젝트명을</a:t>
              </a:r>
              <a:endParaRPr lang="en-US" altLang="ko-KR" sz="3500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innerShdw blurRad="63500" dist="50800" dir="13500000">
                    <a:srgbClr val="DE5644">
                      <a:alpha val="50000"/>
                    </a:srgbClr>
                  </a:innerShdw>
                </a:effectLst>
                <a:latin typeface="Pretendard ExtraBold" panose="02000903000000020004" pitchFamily="50" charset="-127"/>
                <a:ea typeface="Pretendard ExtraBold" panose="02000903000000020004" pitchFamily="50" charset="-127"/>
              </a:endParaRPr>
            </a:p>
            <a:p>
              <a:r>
                <a:rPr lang="ko-KR" altLang="en-US" sz="3500" spc="-3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effectLst>
                    <a:innerShdw blurRad="63500" dist="50800" dir="13500000">
                      <a:srgbClr val="DE5644">
                        <a:alpha val="50000"/>
                      </a:srgbClr>
                    </a:innerShdw>
                  </a:effectLst>
                  <a:latin typeface="Pretendard ExtraBold" panose="02000903000000020004" pitchFamily="50" charset="-127"/>
                  <a:ea typeface="Pretendard ExtraBold" panose="02000903000000020004" pitchFamily="50" charset="-127"/>
                </a:rPr>
                <a:t>입력하세요</a:t>
              </a:r>
              <a:endParaRPr lang="en-US" altLang="ko-KR" sz="3500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innerShdw blurRad="63500" dist="50800" dir="13500000">
                    <a:srgbClr val="DE5644">
                      <a:alpha val="50000"/>
                    </a:srgbClr>
                  </a:innerShdw>
                </a:effectLst>
                <a:latin typeface="Pretendard ExtraBold" panose="02000903000000020004" pitchFamily="50" charset="-127"/>
                <a:ea typeface="Pretendard ExtraBold" panose="02000903000000020004" pitchFamily="50" charset="-127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90F0B7C-28AB-449F-BF0E-A44B2A3232D9}"/>
                </a:ext>
              </a:extLst>
            </p:cNvPr>
            <p:cNvCxnSpPr>
              <a:cxnSpLocks/>
            </p:cNvCxnSpPr>
            <p:nvPr/>
          </p:nvCxnSpPr>
          <p:spPr>
            <a:xfrm>
              <a:off x="657225" y="6330278"/>
              <a:ext cx="2289175" cy="0"/>
            </a:xfrm>
            <a:prstGeom prst="line">
              <a:avLst/>
            </a:prstGeom>
            <a:ln>
              <a:solidFill>
                <a:schemeClr val="tx1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47079065-976E-43E3-BEBD-0DAECC04BE8A}"/>
              </a:ext>
            </a:extLst>
          </p:cNvPr>
          <p:cNvGrpSpPr/>
          <p:nvPr/>
        </p:nvGrpSpPr>
        <p:grpSpPr>
          <a:xfrm>
            <a:off x="4318793" y="5391566"/>
            <a:ext cx="3131603" cy="899001"/>
            <a:chOff x="525997" y="5204964"/>
            <a:chExt cx="3131603" cy="899001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105093F-31AB-46C4-81BE-F91C48B91B58}"/>
                </a:ext>
              </a:extLst>
            </p:cNvPr>
            <p:cNvSpPr txBox="1"/>
            <p:nvPr/>
          </p:nvSpPr>
          <p:spPr>
            <a:xfrm>
              <a:off x="525997" y="5452060"/>
              <a:ext cx="3131603" cy="651905"/>
            </a:xfrm>
            <a:prstGeom prst="rect">
              <a:avLst/>
            </a:prstGeom>
            <a:noFill/>
            <a:effectLst>
              <a:innerShdw blurRad="63500" dist="50800" dir="13500000">
                <a:srgbClr val="DE5644">
                  <a:alpha val="0"/>
                </a:srgbClr>
              </a:innerShdw>
            </a:effectLst>
          </p:spPr>
          <p:txBody>
            <a:bodyPr wrap="square" lIns="54000" tIns="18000" rIns="54000" bIns="18000" rtlCol="0">
              <a:spAutoFit/>
            </a:bodyPr>
            <a:lstStyle/>
            <a:p>
              <a:r>
                <a:rPr lang="en-US" altLang="ko-KR" sz="1000" spc="-3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</a:rPr>
                <a:t>City of stars, Are you shining just for me? City of stars, There’s so much that I can’t see. Who knows I felt it from the first embrace I shared with you. Hat now, Our dreams, They’ve finally come true. </a:t>
              </a:r>
              <a:endParaRPr lang="ko-KR" altLang="en-US" sz="10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8A1D119-53A4-4240-A084-645B66A4B84D}"/>
                </a:ext>
              </a:extLst>
            </p:cNvPr>
            <p:cNvSpPr txBox="1"/>
            <p:nvPr/>
          </p:nvSpPr>
          <p:spPr>
            <a:xfrm>
              <a:off x="525997" y="5204964"/>
              <a:ext cx="1393061" cy="205629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pPr algn="l"/>
              <a:r>
                <a:rPr lang="en-US" altLang="ko-KR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ExtraBold" panose="02000903000000020004" pitchFamily="50" charset="-127"/>
                  <a:ea typeface="Pretendard ExtraBold" panose="02000903000000020004" pitchFamily="50" charset="-127"/>
                </a:rPr>
                <a:t>Problem &amp; Solution</a:t>
              </a:r>
              <a:endPara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ExtraBold" panose="02000903000000020004" pitchFamily="50" charset="-127"/>
                <a:ea typeface="Pretendard ExtraBold" panose="02000903000000020004" pitchFamily="50" charset="-127"/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D15DA217-1F92-439A-B390-2E20BE321A28}"/>
              </a:ext>
            </a:extLst>
          </p:cNvPr>
          <p:cNvGrpSpPr/>
          <p:nvPr/>
        </p:nvGrpSpPr>
        <p:grpSpPr>
          <a:xfrm>
            <a:off x="8712660" y="5391566"/>
            <a:ext cx="2204033" cy="954980"/>
            <a:chOff x="8712660" y="5248506"/>
            <a:chExt cx="2204033" cy="954980"/>
          </a:xfrm>
        </p:grpSpPr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C4F3F893-742B-4254-B3FD-73661D6F062E}"/>
                </a:ext>
              </a:extLst>
            </p:cNvPr>
            <p:cNvSpPr/>
            <p:nvPr/>
          </p:nvSpPr>
          <p:spPr>
            <a:xfrm>
              <a:off x="8807911" y="5553527"/>
              <a:ext cx="634474" cy="634473"/>
            </a:xfrm>
            <a:prstGeom prst="ellipse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000" tIns="18000" rIns="54000" bIns="18000" rtlCol="0" anchor="ctr"/>
            <a:lstStyle/>
            <a:p>
              <a:pPr algn="ctr"/>
              <a:endPara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ExtraLight" panose="02000303000000020004" pitchFamily="50" charset="-127"/>
                <a:ea typeface="Pretendard ExtraLight" panose="02000303000000020004" pitchFamily="50" charset="-127"/>
              </a:endParaRPr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F179A3B6-B9BD-4001-B7E8-6D7D885BFD94}"/>
                </a:ext>
              </a:extLst>
            </p:cNvPr>
            <p:cNvSpPr/>
            <p:nvPr/>
          </p:nvSpPr>
          <p:spPr>
            <a:xfrm>
              <a:off x="9545066" y="5569013"/>
              <a:ext cx="634473" cy="634473"/>
            </a:xfrm>
            <a:prstGeom prst="ellipse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000" tIns="18000" rIns="54000" bIns="18000" rtlCol="0" anchor="ctr"/>
            <a:lstStyle/>
            <a:p>
              <a:pPr algn="ctr"/>
              <a:endPara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ExtraLight" panose="02000303000000020004" pitchFamily="50" charset="-127"/>
                <a:ea typeface="Pretendard ExtraLight" panose="02000303000000020004" pitchFamily="50" charset="-127"/>
              </a:endParaRPr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6FD4FF63-C1B5-4141-88B5-F83C128D2C7B}"/>
                </a:ext>
              </a:extLst>
            </p:cNvPr>
            <p:cNvSpPr/>
            <p:nvPr/>
          </p:nvSpPr>
          <p:spPr>
            <a:xfrm>
              <a:off x="10282220" y="5569013"/>
              <a:ext cx="634473" cy="634473"/>
            </a:xfrm>
            <a:prstGeom prst="ellipse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000" tIns="18000" rIns="54000" bIns="18000" rtlCol="0" anchor="ctr"/>
            <a:lstStyle/>
            <a:p>
              <a:pPr algn="ctr"/>
              <a:endPara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ExtraLight" panose="02000303000000020004" pitchFamily="50" charset="-127"/>
                <a:ea typeface="Pretendard ExtraLight" panose="02000303000000020004" pitchFamily="50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BEEA5EE-CF74-49C0-B0DF-960C4EA75682}"/>
                </a:ext>
              </a:extLst>
            </p:cNvPr>
            <p:cNvSpPr txBox="1"/>
            <p:nvPr/>
          </p:nvSpPr>
          <p:spPr>
            <a:xfrm>
              <a:off x="8712660" y="5248506"/>
              <a:ext cx="799949" cy="205629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r>
                <a:rPr lang="en-US" altLang="ko-KR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ExtraBold" panose="02000903000000020004" pitchFamily="50" charset="-127"/>
                  <a:ea typeface="Pretendard ExtraBold" panose="02000903000000020004" pitchFamily="50" charset="-127"/>
                </a:rPr>
                <a:t>Used Tool</a:t>
              </a:r>
              <a:endPara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ExtraBold" panose="02000903000000020004" pitchFamily="50" charset="-127"/>
                <a:ea typeface="Pretendard ExtraBold" panose="02000903000000020004" pitchFamily="50" charset="-127"/>
              </a:endParaRPr>
            </a:p>
          </p:txBody>
        </p:sp>
        <p:pic>
          <p:nvPicPr>
            <p:cNvPr id="31" name="그래픽 30" descr="카메라 단색으로 채워진">
              <a:extLst>
                <a:ext uri="{FF2B5EF4-FFF2-40B4-BE49-F238E27FC236}">
                  <a16:creationId xmlns:a16="http://schemas.microsoft.com/office/drawing/2014/main" id="{15DD42A5-2D2D-4368-B797-DC3CF71C91B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414056" y="5700849"/>
              <a:ext cx="370800" cy="370800"/>
            </a:xfrm>
            <a:prstGeom prst="rect">
              <a:avLst/>
            </a:prstGeom>
          </p:spPr>
        </p:pic>
        <p:pic>
          <p:nvPicPr>
            <p:cNvPr id="32" name="그래픽 31" descr="CMD 터미널 단색으로 채워진">
              <a:extLst>
                <a:ext uri="{FF2B5EF4-FFF2-40B4-BE49-F238E27FC236}">
                  <a16:creationId xmlns:a16="http://schemas.microsoft.com/office/drawing/2014/main" id="{09D185FA-1703-4D08-9AB8-2818DEC7B3E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676902" y="5700849"/>
              <a:ext cx="370800" cy="370800"/>
            </a:xfrm>
            <a:prstGeom prst="rect">
              <a:avLst/>
            </a:prstGeom>
          </p:spPr>
        </p:pic>
        <p:pic>
          <p:nvPicPr>
            <p:cNvPr id="33" name="그래픽 32" descr="컴퓨터 단색으로 채워진">
              <a:extLst>
                <a:ext uri="{FF2B5EF4-FFF2-40B4-BE49-F238E27FC236}">
                  <a16:creationId xmlns:a16="http://schemas.microsoft.com/office/drawing/2014/main" id="{5BF0CF94-E3F2-4C58-B4A7-9D82930D881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939688" y="5685303"/>
              <a:ext cx="370920" cy="370920"/>
            </a:xfrm>
            <a:prstGeom prst="rect">
              <a:avLst/>
            </a:prstGeom>
          </p:spPr>
        </p:pic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F58CBCA-771D-4574-9CB1-5DBEE26041F5}"/>
              </a:ext>
            </a:extLst>
          </p:cNvPr>
          <p:cNvSpPr/>
          <p:nvPr/>
        </p:nvSpPr>
        <p:spPr>
          <a:xfrm rot="10800000" flipV="1">
            <a:off x="-600" y="4569799"/>
            <a:ext cx="12193200" cy="360000"/>
          </a:xfrm>
          <a:prstGeom prst="rect">
            <a:avLst/>
          </a:prstGeom>
          <a:gradFill>
            <a:gsLst>
              <a:gs pos="40000">
                <a:schemeClr val="tx1">
                  <a:lumMod val="50000"/>
                  <a:lumOff val="50000"/>
                </a:schemeClr>
              </a:gs>
              <a:gs pos="0">
                <a:schemeClr val="tx1">
                  <a:alpha val="58000"/>
                </a:schemeClr>
              </a:gs>
              <a:gs pos="100000">
                <a:schemeClr val="bg1">
                  <a:lumMod val="9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18000" rIns="54000" bIns="18000" rtlCol="0" anchor="ctr"/>
          <a:lstStyle/>
          <a:p>
            <a:pPr algn="ctr"/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Pretendard ExtraLight" panose="02000303000000020004" pitchFamily="50" charset="-127"/>
              <a:ea typeface="Pretendard ExtraLight" panose="02000303000000020004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E0F5391-5277-412A-9536-097311D5C915}"/>
              </a:ext>
            </a:extLst>
          </p:cNvPr>
          <p:cNvSpPr txBox="1"/>
          <p:nvPr/>
        </p:nvSpPr>
        <p:spPr>
          <a:xfrm>
            <a:off x="408333" y="95898"/>
            <a:ext cx="2555302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>
            <a:defPPr>
              <a:defRPr lang="ko-KR"/>
            </a:defPPr>
            <a:lvl1pPr>
              <a:defRPr sz="1600" spc="-1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defRPr>
            </a:lvl1pPr>
          </a:lstStyle>
          <a:p>
            <a:r>
              <a:rPr lang="en-US" altLang="ko-KR" sz="1400" kern="100" spc="-40" dirty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Insert text for first subject here</a:t>
            </a:r>
            <a:endParaRPr lang="ko-KR" altLang="en-US" sz="1400" kern="100" spc="-40" dirty="0">
              <a:solidFill>
                <a:schemeClr val="bg1"/>
              </a:solidFill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0DC61B5-A816-440D-8547-F2568B5D9D62}"/>
              </a:ext>
            </a:extLst>
          </p:cNvPr>
          <p:cNvSpPr txBox="1"/>
          <p:nvPr/>
        </p:nvSpPr>
        <p:spPr>
          <a:xfrm>
            <a:off x="56937" y="104258"/>
            <a:ext cx="293401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ctr"/>
            <a:r>
              <a:rPr lang="en-US" altLang="ko-KR" sz="1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03</a:t>
            </a:r>
            <a:endParaRPr lang="ko-KR" altLang="en-US" sz="1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1290638"/>
      </p:ext>
    </p:extLst>
  </p:cSld>
  <p:clrMapOvr>
    <a:masterClrMapping/>
  </p:clrMapOvr>
</p:sld>
</file>

<file path=ppt/slides/slide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직사각형 88">
            <a:extLst>
              <a:ext uri="{FF2B5EF4-FFF2-40B4-BE49-F238E27FC236}">
                <a16:creationId xmlns:a16="http://schemas.microsoft.com/office/drawing/2014/main" id="{2D01F33B-9AC0-4AE2-AF33-DFA96CB2EDD5}"/>
              </a:ext>
            </a:extLst>
          </p:cNvPr>
          <p:cNvSpPr/>
          <p:nvPr/>
        </p:nvSpPr>
        <p:spPr>
          <a:xfrm>
            <a:off x="0" y="0"/>
            <a:ext cx="1679252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poqa Han Sans Neo Regular" panose="020B0500000000000000" pitchFamily="34" charset="-127"/>
              <a:ea typeface="Spoqa Han Sans Neo Regular" panose="020B0500000000000000" pitchFamily="34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FAE3DF-8890-4188-80A7-A2AABCE5BC41}"/>
              </a:ext>
            </a:extLst>
          </p:cNvPr>
          <p:cNvSpPr txBox="1"/>
          <p:nvPr/>
        </p:nvSpPr>
        <p:spPr>
          <a:xfrm>
            <a:off x="510445" y="504031"/>
            <a:ext cx="632482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-8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poqa Han Sans Neo Bold" panose="020B0800000000000000" pitchFamily="34" charset="-127"/>
                <a:ea typeface="Spoqa Han Sans Neo Bold" panose="020B0800000000000000" pitchFamily="34" charset="-127"/>
                <a:cs typeface="+mn-cs"/>
              </a:rPr>
              <a:t>SYSTEM</a:t>
            </a:r>
            <a:endParaRPr kumimoji="0" lang="ko-KR" altLang="en-US" sz="1400" b="0" i="0" u="none" strike="noStrike" kern="1200" cap="none" spc="-8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Spoqa Han Sans Neo Bold" panose="020B0800000000000000" pitchFamily="34" charset="-127"/>
              <a:ea typeface="Spoqa Han Sans Neo Bold" panose="020B0800000000000000" pitchFamily="34" charset="-127"/>
              <a:cs typeface="+mn-cs"/>
            </a:endParaRPr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66884AF6-DFA9-4C61-B3BB-B54D6AFD519B}"/>
              </a:ext>
            </a:extLst>
          </p:cNvPr>
          <p:cNvGrpSpPr/>
          <p:nvPr/>
        </p:nvGrpSpPr>
        <p:grpSpPr>
          <a:xfrm>
            <a:off x="3048155" y="2208689"/>
            <a:ext cx="2636196" cy="906983"/>
            <a:chOff x="1712068" y="1968243"/>
            <a:chExt cx="2636196" cy="906983"/>
          </a:xfrm>
        </p:grpSpPr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FF2C1F5F-97BE-4DBE-B4E2-A3BF26486520}"/>
                </a:ext>
              </a:extLst>
            </p:cNvPr>
            <p:cNvSpPr/>
            <p:nvPr/>
          </p:nvSpPr>
          <p:spPr>
            <a:xfrm>
              <a:off x="1712068" y="1968243"/>
              <a:ext cx="2636196" cy="544749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FFFFF"/>
                </a:gs>
                <a:gs pos="100000">
                  <a:srgbClr val="D9D9D9"/>
                </a:gs>
              </a:gsLst>
              <a:lin ang="0" scaled="0"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poqa Han Sans Neo Regular" panose="020B0500000000000000" pitchFamily="34" charset="-127"/>
                <a:ea typeface="Spoqa Han Sans Neo Regular" panose="020B0500000000000000" pitchFamily="34" charset="-127"/>
                <a:cs typeface="+mn-cs"/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1B52E212-9BED-49C6-B974-3599487A736D}"/>
                </a:ext>
              </a:extLst>
            </p:cNvPr>
            <p:cNvSpPr/>
            <p:nvPr/>
          </p:nvSpPr>
          <p:spPr>
            <a:xfrm>
              <a:off x="1809344" y="2639451"/>
              <a:ext cx="194553" cy="19455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poqa Han Sans Neo Regular" panose="020B0500000000000000" pitchFamily="34" charset="-127"/>
                <a:ea typeface="Spoqa Han Sans Neo Regular" panose="020B0500000000000000" pitchFamily="34" charset="-127"/>
                <a:cs typeface="+mn-cs"/>
              </a:endParaRPr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52DAEE1-6798-4D60-8FC3-3BE34DA0DEF9}"/>
                </a:ext>
              </a:extLst>
            </p:cNvPr>
            <p:cNvSpPr/>
            <p:nvPr/>
          </p:nvSpPr>
          <p:spPr>
            <a:xfrm>
              <a:off x="4007795" y="2639451"/>
              <a:ext cx="194553" cy="194553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poqa Han Sans Neo Regular" panose="020B0500000000000000" pitchFamily="34" charset="-127"/>
                <a:ea typeface="Spoqa Han Sans Neo Regular" panose="020B0500000000000000" pitchFamily="34" charset="-127"/>
                <a:cs typeface="+mn-cs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F7DC355-1303-49BB-B13C-765F0C9F7BD7}"/>
                </a:ext>
              </a:extLst>
            </p:cNvPr>
            <p:cNvSpPr txBox="1"/>
            <p:nvPr/>
          </p:nvSpPr>
          <p:spPr>
            <a:xfrm>
              <a:off x="2003897" y="2598227"/>
              <a:ext cx="70339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200" spc="-40" dirty="0">
                  <a:ln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#FFFFFF</a:t>
              </a:r>
              <a:endParaRPr kumimoji="0" lang="ko-KR" altLang="en-US" sz="1200" b="0" i="0" u="none" strike="noStrike" kern="1200" cap="none" spc="-4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poqa Han Sans Neo Regular" panose="020B0500000000000000" pitchFamily="34" charset="-127"/>
                <a:ea typeface="Spoqa Han Sans Neo Regular" panose="020B0500000000000000" pitchFamily="34" charset="-127"/>
                <a:cs typeface="+mn-cs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803A341-5D7A-4E14-9D66-88966139A48B}"/>
                </a:ext>
              </a:extLst>
            </p:cNvPr>
            <p:cNvSpPr txBox="1"/>
            <p:nvPr/>
          </p:nvSpPr>
          <p:spPr>
            <a:xfrm>
              <a:off x="3264322" y="2598227"/>
              <a:ext cx="82843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-40" normalizeH="0" baseline="0" noProof="0" dirty="0">
                  <a:ln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Spoqa Han Sans Neo Regular" panose="020B0500000000000000" pitchFamily="34" charset="-127"/>
                  <a:ea typeface="Spoqa Han Sans Neo Regular" panose="020B0500000000000000" pitchFamily="34" charset="-127"/>
                  <a:cs typeface="+mn-cs"/>
                </a:rPr>
                <a:t>#D9D9D9</a:t>
              </a:r>
              <a:endParaRPr kumimoji="0" lang="ko-KR" altLang="en-US" sz="1200" b="0" i="0" u="none" strike="noStrike" kern="1200" cap="none" spc="-4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poqa Han Sans Neo Regular" panose="020B0500000000000000" pitchFamily="34" charset="-127"/>
                <a:ea typeface="Spoqa Han Sans Neo Regular" panose="020B0500000000000000" pitchFamily="34" charset="-127"/>
                <a:cs typeface="+mn-cs"/>
              </a:endParaRPr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0F747F38-2D7E-4441-BD4E-CB6A98961B4A}"/>
              </a:ext>
            </a:extLst>
          </p:cNvPr>
          <p:cNvGrpSpPr/>
          <p:nvPr/>
        </p:nvGrpSpPr>
        <p:grpSpPr>
          <a:xfrm>
            <a:off x="3048155" y="3630442"/>
            <a:ext cx="2636196" cy="906983"/>
            <a:chOff x="1712068" y="3338900"/>
            <a:chExt cx="2636196" cy="906983"/>
          </a:xfrm>
        </p:grpSpPr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71967DCF-1781-4475-836A-53845E3ED048}"/>
                </a:ext>
              </a:extLst>
            </p:cNvPr>
            <p:cNvSpPr/>
            <p:nvPr/>
          </p:nvSpPr>
          <p:spPr>
            <a:xfrm>
              <a:off x="1712068" y="3338900"/>
              <a:ext cx="2636196" cy="544749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7F7F7F"/>
                </a:gs>
                <a:gs pos="100000">
                  <a:srgbClr val="000000"/>
                </a:gs>
              </a:gsLst>
              <a:lin ang="0" scaled="0"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poqa Han Sans Neo Regular" panose="020B0500000000000000" pitchFamily="34" charset="-127"/>
                <a:ea typeface="Spoqa Han Sans Neo Regular" panose="020B0500000000000000" pitchFamily="34" charset="-127"/>
                <a:cs typeface="+mn-cs"/>
              </a:endParaRPr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13CA1BC5-9939-434C-A4E9-FE90CDD74713}"/>
                </a:ext>
              </a:extLst>
            </p:cNvPr>
            <p:cNvSpPr/>
            <p:nvPr/>
          </p:nvSpPr>
          <p:spPr>
            <a:xfrm>
              <a:off x="1809344" y="4010108"/>
              <a:ext cx="194553" cy="194553"/>
            </a:xfrm>
            <a:prstGeom prst="ellipse">
              <a:avLst/>
            </a:prstGeom>
            <a:solidFill>
              <a:srgbClr val="7F7F7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poqa Han Sans Neo Regular" panose="020B0500000000000000" pitchFamily="34" charset="-127"/>
                <a:ea typeface="Spoqa Han Sans Neo Regular" panose="020B0500000000000000" pitchFamily="34" charset="-127"/>
                <a:cs typeface="+mn-cs"/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9F338D81-10D9-4C13-82EA-68FF0F3800AE}"/>
                </a:ext>
              </a:extLst>
            </p:cNvPr>
            <p:cNvSpPr/>
            <p:nvPr/>
          </p:nvSpPr>
          <p:spPr>
            <a:xfrm>
              <a:off x="4007795" y="4010108"/>
              <a:ext cx="194553" cy="19455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poqa Han Sans Neo Regular" panose="020B0500000000000000" pitchFamily="34" charset="-127"/>
                <a:ea typeface="Spoqa Han Sans Neo Regular" panose="020B0500000000000000" pitchFamily="34" charset="-127"/>
                <a:cs typeface="+mn-cs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1C35729-03F2-4D5E-A324-9441FB837FFC}"/>
                </a:ext>
              </a:extLst>
            </p:cNvPr>
            <p:cNvSpPr txBox="1"/>
            <p:nvPr/>
          </p:nvSpPr>
          <p:spPr>
            <a:xfrm>
              <a:off x="2003897" y="3968884"/>
              <a:ext cx="7274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-40" normalizeH="0" baseline="0" noProof="0" dirty="0">
                  <a:ln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Spoqa Han Sans Neo Regular" panose="020B0500000000000000" pitchFamily="34" charset="-127"/>
                  <a:ea typeface="Spoqa Han Sans Neo Regular" panose="020B0500000000000000" pitchFamily="34" charset="-127"/>
                  <a:cs typeface="+mn-cs"/>
                </a:rPr>
                <a:t>#7F7F7F</a:t>
              </a:r>
              <a:endParaRPr kumimoji="0" lang="ko-KR" altLang="en-US" sz="1200" b="0" i="0" u="none" strike="noStrike" kern="1200" cap="none" spc="-4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poqa Han Sans Neo Regular" panose="020B0500000000000000" pitchFamily="34" charset="-127"/>
                <a:ea typeface="Spoqa Han Sans Neo Regular" panose="020B0500000000000000" pitchFamily="34" charset="-127"/>
                <a:cs typeface="+mn-cs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F9BDAB0-394B-4E2B-84E8-AD53E9DFFFB2}"/>
                </a:ext>
              </a:extLst>
            </p:cNvPr>
            <p:cNvSpPr txBox="1"/>
            <p:nvPr/>
          </p:nvSpPr>
          <p:spPr>
            <a:xfrm>
              <a:off x="3264322" y="3968884"/>
              <a:ext cx="81208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-40" normalizeH="0" baseline="0" noProof="0" dirty="0">
                  <a:ln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Spoqa Han Sans Neo Regular" panose="020B0500000000000000" pitchFamily="34" charset="-127"/>
                  <a:ea typeface="Spoqa Han Sans Neo Regular" panose="020B0500000000000000" pitchFamily="34" charset="-127"/>
                  <a:cs typeface="+mn-cs"/>
                </a:rPr>
                <a:t>#000000</a:t>
              </a:r>
              <a:endParaRPr kumimoji="0" lang="ko-KR" altLang="en-US" sz="1200" b="0" i="0" u="none" strike="noStrike" kern="1200" cap="none" spc="-4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poqa Han Sans Neo Regular" panose="020B0500000000000000" pitchFamily="34" charset="-127"/>
                <a:ea typeface="Spoqa Han Sans Neo Regular" panose="020B0500000000000000" pitchFamily="34" charset="-127"/>
                <a:cs typeface="+mn-cs"/>
              </a:endParaRPr>
            </a:p>
          </p:txBody>
        </p: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FBDA6EFB-8DC4-41BA-9891-4BCFE4244CFC}"/>
              </a:ext>
            </a:extLst>
          </p:cNvPr>
          <p:cNvSpPr txBox="1"/>
          <p:nvPr/>
        </p:nvSpPr>
        <p:spPr>
          <a:xfrm>
            <a:off x="3066630" y="1021996"/>
            <a:ext cx="6896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-4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404040"/>
                </a:solidFill>
                <a:effectLst/>
                <a:uLnTx/>
                <a:uFillTx/>
                <a:latin typeface="Spoqa Han Sans Neo Bold" panose="020B0800000000000000" pitchFamily="34" charset="-127"/>
                <a:ea typeface="Spoqa Han Sans Neo Bold" panose="020B0800000000000000" pitchFamily="34" charset="-127"/>
                <a:cs typeface="+mn-cs"/>
              </a:rPr>
              <a:t>COLOR</a:t>
            </a:r>
          </a:p>
        </p:txBody>
      </p: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26AC6DF0-31D9-4D3A-B8B5-EEF3A1F0DF50}"/>
              </a:ext>
            </a:extLst>
          </p:cNvPr>
          <p:cNvGrpSpPr/>
          <p:nvPr/>
        </p:nvGrpSpPr>
        <p:grpSpPr>
          <a:xfrm>
            <a:off x="3048156" y="1559685"/>
            <a:ext cx="2636196" cy="268465"/>
            <a:chOff x="1827313" y="1620007"/>
            <a:chExt cx="3091211" cy="314803"/>
          </a:xfrm>
        </p:grpSpPr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F3312E0B-2284-4ECA-A6EF-81ED17C8D6AE}"/>
                </a:ext>
              </a:extLst>
            </p:cNvPr>
            <p:cNvGrpSpPr/>
            <p:nvPr/>
          </p:nvGrpSpPr>
          <p:grpSpPr>
            <a:xfrm>
              <a:off x="1827313" y="1620007"/>
              <a:ext cx="1246396" cy="314802"/>
              <a:chOff x="1712068" y="5250106"/>
              <a:chExt cx="1395578" cy="352481"/>
            </a:xfrm>
          </p:grpSpPr>
          <p:sp>
            <p:nvSpPr>
              <p:cNvPr id="30" name="타원 29">
                <a:extLst>
                  <a:ext uri="{FF2B5EF4-FFF2-40B4-BE49-F238E27FC236}">
                    <a16:creationId xmlns:a16="http://schemas.microsoft.com/office/drawing/2014/main" id="{807AA06F-BB88-4A21-AC42-ACCB710F2471}"/>
                  </a:ext>
                </a:extLst>
              </p:cNvPr>
              <p:cNvSpPr/>
              <p:nvPr/>
            </p:nvSpPr>
            <p:spPr>
              <a:xfrm>
                <a:off x="2755166" y="5250106"/>
                <a:ext cx="352480" cy="352481"/>
              </a:xfrm>
              <a:prstGeom prst="ellipse">
                <a:avLst/>
              </a:prstGeom>
              <a:solidFill>
                <a:srgbClr val="BFBFBF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poqa Han Sans Neo Regular" panose="020B0500000000000000" pitchFamily="34" charset="-127"/>
                  <a:ea typeface="Spoqa Han Sans Neo Regular" panose="020B0500000000000000" pitchFamily="34" charset="-127"/>
                  <a:cs typeface="+mn-cs"/>
                </a:endParaRPr>
              </a:p>
            </p:txBody>
          </p:sp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id="{8C88090E-8128-4B36-96F7-D04A2200D102}"/>
                  </a:ext>
                </a:extLst>
              </p:cNvPr>
              <p:cNvSpPr/>
              <p:nvPr/>
            </p:nvSpPr>
            <p:spPr>
              <a:xfrm>
                <a:off x="1712068" y="5250106"/>
                <a:ext cx="352480" cy="35248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poqa Han Sans Neo Regular" panose="020B0500000000000000" pitchFamily="34" charset="-127"/>
                  <a:ea typeface="Spoqa Han Sans Neo Regular" panose="020B0500000000000000" pitchFamily="34" charset="-127"/>
                  <a:cs typeface="+mn-cs"/>
                </a:endParaRPr>
              </a:p>
            </p:txBody>
          </p:sp>
          <p:sp>
            <p:nvSpPr>
              <p:cNvPr id="32" name="타원 31">
                <a:extLst>
                  <a:ext uri="{FF2B5EF4-FFF2-40B4-BE49-F238E27FC236}">
                    <a16:creationId xmlns:a16="http://schemas.microsoft.com/office/drawing/2014/main" id="{375641D3-E673-4702-B0E2-19B468405982}"/>
                  </a:ext>
                </a:extLst>
              </p:cNvPr>
              <p:cNvSpPr/>
              <p:nvPr/>
            </p:nvSpPr>
            <p:spPr>
              <a:xfrm>
                <a:off x="2233617" y="5250106"/>
                <a:ext cx="352480" cy="352481"/>
              </a:xfrm>
              <a:prstGeom prst="ellipse">
                <a:avLst/>
              </a:prstGeom>
              <a:solidFill>
                <a:srgbClr val="D9D9D9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poqa Han Sans Neo Regular" panose="020B0500000000000000" pitchFamily="34" charset="-127"/>
                  <a:ea typeface="Spoqa Han Sans Neo Regular" panose="020B0500000000000000" pitchFamily="34" charset="-127"/>
                  <a:cs typeface="+mn-cs"/>
                </a:endParaRPr>
              </a:p>
            </p:txBody>
          </p:sp>
        </p:grp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48DB33E1-2075-4BC1-9A37-4BA5A6180298}"/>
                </a:ext>
              </a:extLst>
            </p:cNvPr>
            <p:cNvSpPr/>
            <p:nvPr/>
          </p:nvSpPr>
          <p:spPr>
            <a:xfrm>
              <a:off x="4148708" y="1620008"/>
              <a:ext cx="314801" cy="314802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poqa Han Sans Neo Regular" panose="020B0500000000000000" pitchFamily="34" charset="-127"/>
                <a:ea typeface="Spoqa Han Sans Neo Regular" panose="020B0500000000000000" pitchFamily="34" charset="-127"/>
                <a:cs typeface="+mn-cs"/>
              </a:endParaRPr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52520983-EFAB-4BA2-A1C2-0F97FBD9AD58}"/>
                </a:ext>
              </a:extLst>
            </p:cNvPr>
            <p:cNvSpPr/>
            <p:nvPr/>
          </p:nvSpPr>
          <p:spPr>
            <a:xfrm>
              <a:off x="3216017" y="1620007"/>
              <a:ext cx="314801" cy="314802"/>
            </a:xfrm>
            <a:prstGeom prst="ellipse">
              <a:avLst/>
            </a:prstGeom>
            <a:solidFill>
              <a:srgbClr val="A6A6A6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poqa Han Sans Neo Regular" panose="020B0500000000000000" pitchFamily="34" charset="-127"/>
                <a:ea typeface="Spoqa Han Sans Neo Regular" panose="020B0500000000000000" pitchFamily="34" charset="-127"/>
                <a:cs typeface="+mn-cs"/>
              </a:endParaRPr>
            </a:p>
          </p:txBody>
        </p:sp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BEF679A8-B072-46A9-BE0C-731E89620115}"/>
                </a:ext>
              </a:extLst>
            </p:cNvPr>
            <p:cNvSpPr/>
            <p:nvPr/>
          </p:nvSpPr>
          <p:spPr>
            <a:xfrm>
              <a:off x="3682362" y="1620007"/>
              <a:ext cx="314802" cy="314802"/>
            </a:xfrm>
            <a:prstGeom prst="ellipse">
              <a:avLst/>
            </a:prstGeom>
            <a:solidFill>
              <a:srgbClr val="7F7F7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poqa Han Sans Neo Regular" panose="020B0500000000000000" pitchFamily="34" charset="-127"/>
                <a:ea typeface="Spoqa Han Sans Neo Regular" panose="020B0500000000000000" pitchFamily="34" charset="-127"/>
                <a:cs typeface="+mn-cs"/>
              </a:endParaRPr>
            </a:p>
          </p:txBody>
        </p:sp>
        <p:sp>
          <p:nvSpPr>
            <p:cNvPr id="86" name="타원 85">
              <a:extLst>
                <a:ext uri="{FF2B5EF4-FFF2-40B4-BE49-F238E27FC236}">
                  <a16:creationId xmlns:a16="http://schemas.microsoft.com/office/drawing/2014/main" id="{8FE6654B-A9E4-4D54-8D5F-262B8BD29C77}"/>
                </a:ext>
              </a:extLst>
            </p:cNvPr>
            <p:cNvSpPr/>
            <p:nvPr/>
          </p:nvSpPr>
          <p:spPr>
            <a:xfrm>
              <a:off x="4603723" y="1620008"/>
              <a:ext cx="314801" cy="314802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poqa Han Sans Neo Regular" panose="020B0500000000000000" pitchFamily="34" charset="-127"/>
                <a:ea typeface="Spoqa Han Sans Neo Regular" panose="020B0500000000000000" pitchFamily="34" charset="-127"/>
                <a:cs typeface="+mn-cs"/>
              </a:endParaRPr>
            </a:p>
          </p:txBody>
        </p:sp>
      </p:grpSp>
      <p:grpSp>
        <p:nvGrpSpPr>
          <p:cNvPr id="92" name="그래픽 90">
            <a:extLst>
              <a:ext uri="{FF2B5EF4-FFF2-40B4-BE49-F238E27FC236}">
                <a16:creationId xmlns:a16="http://schemas.microsoft.com/office/drawing/2014/main" id="{B2BA9FE2-7B23-45CD-A2E2-D52B3CF24AE5}"/>
              </a:ext>
            </a:extLst>
          </p:cNvPr>
          <p:cNvGrpSpPr/>
          <p:nvPr/>
        </p:nvGrpSpPr>
        <p:grpSpPr>
          <a:xfrm>
            <a:off x="424820" y="6257315"/>
            <a:ext cx="829611" cy="96654"/>
            <a:chOff x="10315813" y="533188"/>
            <a:chExt cx="1046771" cy="121954"/>
          </a:xfrm>
          <a:gradFill>
            <a:gsLst>
              <a:gs pos="0">
                <a:srgbClr val="413B91"/>
              </a:gs>
              <a:gs pos="100000">
                <a:srgbClr val="3B3476"/>
              </a:gs>
            </a:gsLst>
            <a:lin ang="5400000" scaled="1"/>
          </a:gradFill>
        </p:grpSpPr>
        <p:sp>
          <p:nvSpPr>
            <p:cNvPr id="93" name="자유형: 도형 92">
              <a:extLst>
                <a:ext uri="{FF2B5EF4-FFF2-40B4-BE49-F238E27FC236}">
                  <a16:creationId xmlns:a16="http://schemas.microsoft.com/office/drawing/2014/main" id="{F5679216-5C47-4A3A-898D-B2C1107C47D3}"/>
                </a:ext>
              </a:extLst>
            </p:cNvPr>
            <p:cNvSpPr/>
            <p:nvPr/>
          </p:nvSpPr>
          <p:spPr>
            <a:xfrm>
              <a:off x="10315813" y="537634"/>
              <a:ext cx="91677" cy="113061"/>
            </a:xfrm>
            <a:custGeom>
              <a:avLst/>
              <a:gdLst>
                <a:gd name="connsiteX0" fmla="*/ 60130 w 91677"/>
                <a:gd name="connsiteY0" fmla="*/ 212 h 113061"/>
                <a:gd name="connsiteX1" fmla="*/ 59707 w 91677"/>
                <a:gd name="connsiteY1" fmla="*/ 212 h 113061"/>
                <a:gd name="connsiteX2" fmla="*/ 59707 w 91677"/>
                <a:gd name="connsiteY2" fmla="*/ 0 h 113061"/>
                <a:gd name="connsiteX3" fmla="*/ 31759 w 91677"/>
                <a:gd name="connsiteY3" fmla="*/ 0 h 113061"/>
                <a:gd name="connsiteX4" fmla="*/ 0 w 91677"/>
                <a:gd name="connsiteY4" fmla="*/ 0 h 113061"/>
                <a:gd name="connsiteX5" fmla="*/ 0 w 91677"/>
                <a:gd name="connsiteY5" fmla="*/ 113062 h 113061"/>
                <a:gd name="connsiteX6" fmla="*/ 31759 w 91677"/>
                <a:gd name="connsiteY6" fmla="*/ 113062 h 113061"/>
                <a:gd name="connsiteX7" fmla="*/ 31759 w 91677"/>
                <a:gd name="connsiteY7" fmla="*/ 81303 h 113061"/>
                <a:gd name="connsiteX8" fmla="*/ 59918 w 91677"/>
                <a:gd name="connsiteY8" fmla="*/ 81303 h 113061"/>
                <a:gd name="connsiteX9" fmla="*/ 59918 w 91677"/>
                <a:gd name="connsiteY9" fmla="*/ 81303 h 113061"/>
                <a:gd name="connsiteX10" fmla="*/ 60342 w 91677"/>
                <a:gd name="connsiteY10" fmla="*/ 81303 h 113061"/>
                <a:gd name="connsiteX11" fmla="*/ 91677 w 91677"/>
                <a:gd name="connsiteY11" fmla="*/ 40651 h 113061"/>
                <a:gd name="connsiteX12" fmla="*/ 60130 w 91677"/>
                <a:gd name="connsiteY12" fmla="*/ 212 h 113061"/>
                <a:gd name="connsiteX13" fmla="*/ 48062 w 91677"/>
                <a:gd name="connsiteY13" fmla="*/ 56319 h 113061"/>
                <a:gd name="connsiteX14" fmla="*/ 48062 w 91677"/>
                <a:gd name="connsiteY14" fmla="*/ 56319 h 113061"/>
                <a:gd name="connsiteX15" fmla="*/ 48062 w 91677"/>
                <a:gd name="connsiteY15" fmla="*/ 56319 h 113061"/>
                <a:gd name="connsiteX16" fmla="*/ 31759 w 91677"/>
                <a:gd name="connsiteY16" fmla="*/ 56319 h 113061"/>
                <a:gd name="connsiteX17" fmla="*/ 31759 w 91677"/>
                <a:gd name="connsiteY17" fmla="*/ 25407 h 113061"/>
                <a:gd name="connsiteX18" fmla="*/ 47850 w 91677"/>
                <a:gd name="connsiteY18" fmla="*/ 25407 h 113061"/>
                <a:gd name="connsiteX19" fmla="*/ 47850 w 91677"/>
                <a:gd name="connsiteY19" fmla="*/ 25407 h 113061"/>
                <a:gd name="connsiteX20" fmla="*/ 48062 w 91677"/>
                <a:gd name="connsiteY20" fmla="*/ 25407 h 113061"/>
                <a:gd name="connsiteX21" fmla="*/ 60765 w 91677"/>
                <a:gd name="connsiteY21" fmla="*/ 40863 h 113061"/>
                <a:gd name="connsiteX22" fmla="*/ 48062 w 91677"/>
                <a:gd name="connsiteY22" fmla="*/ 56319 h 113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1677" h="113061">
                  <a:moveTo>
                    <a:pt x="60130" y="212"/>
                  </a:moveTo>
                  <a:cubicBezTo>
                    <a:pt x="59918" y="212"/>
                    <a:pt x="59918" y="212"/>
                    <a:pt x="59707" y="212"/>
                  </a:cubicBezTo>
                  <a:lnTo>
                    <a:pt x="59707" y="0"/>
                  </a:lnTo>
                  <a:lnTo>
                    <a:pt x="31759" y="0"/>
                  </a:lnTo>
                  <a:lnTo>
                    <a:pt x="0" y="0"/>
                  </a:lnTo>
                  <a:lnTo>
                    <a:pt x="0" y="113062"/>
                  </a:lnTo>
                  <a:lnTo>
                    <a:pt x="31759" y="113062"/>
                  </a:lnTo>
                  <a:lnTo>
                    <a:pt x="31759" y="81303"/>
                  </a:lnTo>
                  <a:lnTo>
                    <a:pt x="59918" y="81303"/>
                  </a:lnTo>
                  <a:lnTo>
                    <a:pt x="59918" y="81303"/>
                  </a:lnTo>
                  <a:cubicBezTo>
                    <a:pt x="60130" y="81303"/>
                    <a:pt x="60130" y="81303"/>
                    <a:pt x="60342" y="81303"/>
                  </a:cubicBezTo>
                  <a:cubicBezTo>
                    <a:pt x="77703" y="81303"/>
                    <a:pt x="91677" y="63094"/>
                    <a:pt x="91677" y="40651"/>
                  </a:cubicBezTo>
                  <a:cubicBezTo>
                    <a:pt x="91677" y="18208"/>
                    <a:pt x="77492" y="212"/>
                    <a:pt x="60130" y="212"/>
                  </a:cubicBezTo>
                  <a:close/>
                  <a:moveTo>
                    <a:pt x="48062" y="56319"/>
                  </a:moveTo>
                  <a:cubicBezTo>
                    <a:pt x="47850" y="56319"/>
                    <a:pt x="47850" y="56319"/>
                    <a:pt x="48062" y="56319"/>
                  </a:cubicBezTo>
                  <a:lnTo>
                    <a:pt x="48062" y="56319"/>
                  </a:lnTo>
                  <a:lnTo>
                    <a:pt x="31759" y="56319"/>
                  </a:lnTo>
                  <a:lnTo>
                    <a:pt x="31759" y="25407"/>
                  </a:lnTo>
                  <a:lnTo>
                    <a:pt x="47850" y="25407"/>
                  </a:lnTo>
                  <a:lnTo>
                    <a:pt x="47850" y="25407"/>
                  </a:lnTo>
                  <a:cubicBezTo>
                    <a:pt x="47850" y="25407"/>
                    <a:pt x="47850" y="25407"/>
                    <a:pt x="48062" y="25407"/>
                  </a:cubicBezTo>
                  <a:cubicBezTo>
                    <a:pt x="54625" y="25407"/>
                    <a:pt x="60765" y="32394"/>
                    <a:pt x="60765" y="40863"/>
                  </a:cubicBezTo>
                  <a:cubicBezTo>
                    <a:pt x="60765" y="49332"/>
                    <a:pt x="54625" y="56319"/>
                    <a:pt x="48062" y="56319"/>
                  </a:cubicBezTo>
                  <a:close/>
                </a:path>
              </a:pathLst>
            </a:custGeom>
            <a:grpFill/>
            <a:ln w="210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poqa Han Sans Neo Regular" panose="020B0500000000000000" pitchFamily="34" charset="-127"/>
                <a:ea typeface="Spoqa Han Sans Neo Regular" panose="020B0500000000000000" pitchFamily="34" charset="-127"/>
                <a:cs typeface="+mn-cs"/>
              </a:endParaRPr>
            </a:p>
          </p:txBody>
        </p:sp>
        <p:sp>
          <p:nvSpPr>
            <p:cNvPr id="94" name="자유형: 도형 93">
              <a:extLst>
                <a:ext uri="{FF2B5EF4-FFF2-40B4-BE49-F238E27FC236}">
                  <a16:creationId xmlns:a16="http://schemas.microsoft.com/office/drawing/2014/main" id="{A866466D-D4E8-414B-857D-54F11D07C087}"/>
                </a:ext>
              </a:extLst>
            </p:cNvPr>
            <p:cNvSpPr/>
            <p:nvPr/>
          </p:nvSpPr>
          <p:spPr>
            <a:xfrm>
              <a:off x="10397962" y="537634"/>
              <a:ext cx="119413" cy="113273"/>
            </a:xfrm>
            <a:custGeom>
              <a:avLst/>
              <a:gdLst>
                <a:gd name="connsiteX0" fmla="*/ 77068 w 119413"/>
                <a:gd name="connsiteY0" fmla="*/ 0 h 113273"/>
                <a:gd name="connsiteX1" fmla="*/ 59707 w 119413"/>
                <a:gd name="connsiteY1" fmla="*/ 0 h 113273"/>
                <a:gd name="connsiteX2" fmla="*/ 42345 w 119413"/>
                <a:gd name="connsiteY2" fmla="*/ 0 h 113273"/>
                <a:gd name="connsiteX3" fmla="*/ 0 w 119413"/>
                <a:gd name="connsiteY3" fmla="*/ 113273 h 113273"/>
                <a:gd name="connsiteX4" fmla="*/ 30912 w 119413"/>
                <a:gd name="connsiteY4" fmla="*/ 113273 h 113273"/>
                <a:gd name="connsiteX5" fmla="*/ 38111 w 119413"/>
                <a:gd name="connsiteY5" fmla="*/ 95912 h 113273"/>
                <a:gd name="connsiteX6" fmla="*/ 59707 w 119413"/>
                <a:gd name="connsiteY6" fmla="*/ 95912 h 113273"/>
                <a:gd name="connsiteX7" fmla="*/ 81303 w 119413"/>
                <a:gd name="connsiteY7" fmla="*/ 95912 h 113273"/>
                <a:gd name="connsiteX8" fmla="*/ 88501 w 119413"/>
                <a:gd name="connsiteY8" fmla="*/ 113273 h 113273"/>
                <a:gd name="connsiteX9" fmla="*/ 119413 w 119413"/>
                <a:gd name="connsiteY9" fmla="*/ 113273 h 113273"/>
                <a:gd name="connsiteX10" fmla="*/ 77068 w 119413"/>
                <a:gd name="connsiteY10" fmla="*/ 0 h 113273"/>
                <a:gd name="connsiteX11" fmla="*/ 59707 w 119413"/>
                <a:gd name="connsiteY11" fmla="*/ 70716 h 113273"/>
                <a:gd name="connsiteX12" fmla="*/ 45309 w 119413"/>
                <a:gd name="connsiteY12" fmla="*/ 70716 h 113273"/>
                <a:gd name="connsiteX13" fmla="*/ 58225 w 119413"/>
                <a:gd name="connsiteY13" fmla="*/ 35358 h 113273"/>
                <a:gd name="connsiteX14" fmla="*/ 59707 w 119413"/>
                <a:gd name="connsiteY14" fmla="*/ 35358 h 113273"/>
                <a:gd name="connsiteX15" fmla="*/ 61189 w 119413"/>
                <a:gd name="connsiteY15" fmla="*/ 35358 h 113273"/>
                <a:gd name="connsiteX16" fmla="*/ 74104 w 119413"/>
                <a:gd name="connsiteY16" fmla="*/ 70716 h 113273"/>
                <a:gd name="connsiteX17" fmla="*/ 59707 w 119413"/>
                <a:gd name="connsiteY17" fmla="*/ 70716 h 113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9413" h="113273">
                  <a:moveTo>
                    <a:pt x="77068" y="0"/>
                  </a:moveTo>
                  <a:lnTo>
                    <a:pt x="59707" y="0"/>
                  </a:lnTo>
                  <a:lnTo>
                    <a:pt x="42345" y="0"/>
                  </a:lnTo>
                  <a:lnTo>
                    <a:pt x="0" y="113273"/>
                  </a:lnTo>
                  <a:lnTo>
                    <a:pt x="30912" y="113273"/>
                  </a:lnTo>
                  <a:lnTo>
                    <a:pt x="38111" y="95912"/>
                  </a:lnTo>
                  <a:lnTo>
                    <a:pt x="59707" y="95912"/>
                  </a:lnTo>
                  <a:lnTo>
                    <a:pt x="81303" y="95912"/>
                  </a:lnTo>
                  <a:lnTo>
                    <a:pt x="88501" y="113273"/>
                  </a:lnTo>
                  <a:lnTo>
                    <a:pt x="119413" y="113273"/>
                  </a:lnTo>
                  <a:lnTo>
                    <a:pt x="77068" y="0"/>
                  </a:lnTo>
                  <a:close/>
                  <a:moveTo>
                    <a:pt x="59707" y="70716"/>
                  </a:moveTo>
                  <a:lnTo>
                    <a:pt x="45309" y="70716"/>
                  </a:lnTo>
                  <a:lnTo>
                    <a:pt x="58225" y="35358"/>
                  </a:lnTo>
                  <a:lnTo>
                    <a:pt x="59707" y="35358"/>
                  </a:lnTo>
                  <a:lnTo>
                    <a:pt x="61189" y="35358"/>
                  </a:lnTo>
                  <a:lnTo>
                    <a:pt x="74104" y="70716"/>
                  </a:lnTo>
                  <a:lnTo>
                    <a:pt x="59707" y="70716"/>
                  </a:lnTo>
                  <a:close/>
                </a:path>
              </a:pathLst>
            </a:custGeom>
            <a:grpFill/>
            <a:ln w="210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poqa Han Sans Neo Regular" panose="020B0500000000000000" pitchFamily="34" charset="-127"/>
                <a:ea typeface="Spoqa Han Sans Neo Regular" panose="020B0500000000000000" pitchFamily="34" charset="-127"/>
                <a:cs typeface="+mn-cs"/>
              </a:endParaRPr>
            </a:p>
          </p:txBody>
        </p:sp>
        <p:sp>
          <p:nvSpPr>
            <p:cNvPr id="95" name="자유형: 도형 94">
              <a:extLst>
                <a:ext uri="{FF2B5EF4-FFF2-40B4-BE49-F238E27FC236}">
                  <a16:creationId xmlns:a16="http://schemas.microsoft.com/office/drawing/2014/main" id="{5871A92F-1118-4BC0-8350-AE4F8FC4F5E1}"/>
                </a:ext>
              </a:extLst>
            </p:cNvPr>
            <p:cNvSpPr/>
            <p:nvPr/>
          </p:nvSpPr>
          <p:spPr>
            <a:xfrm>
              <a:off x="10527538" y="537634"/>
              <a:ext cx="91677" cy="113061"/>
            </a:xfrm>
            <a:custGeom>
              <a:avLst/>
              <a:gdLst>
                <a:gd name="connsiteX0" fmla="*/ 60342 w 91677"/>
                <a:gd name="connsiteY0" fmla="*/ 212 h 113061"/>
                <a:gd name="connsiteX1" fmla="*/ 59918 w 91677"/>
                <a:gd name="connsiteY1" fmla="*/ 212 h 113061"/>
                <a:gd name="connsiteX2" fmla="*/ 59918 w 91677"/>
                <a:gd name="connsiteY2" fmla="*/ 0 h 113061"/>
                <a:gd name="connsiteX3" fmla="*/ 31759 w 91677"/>
                <a:gd name="connsiteY3" fmla="*/ 0 h 113061"/>
                <a:gd name="connsiteX4" fmla="*/ 0 w 91677"/>
                <a:gd name="connsiteY4" fmla="*/ 0 h 113061"/>
                <a:gd name="connsiteX5" fmla="*/ 0 w 91677"/>
                <a:gd name="connsiteY5" fmla="*/ 113062 h 113061"/>
                <a:gd name="connsiteX6" fmla="*/ 31759 w 91677"/>
                <a:gd name="connsiteY6" fmla="*/ 113062 h 113061"/>
                <a:gd name="connsiteX7" fmla="*/ 31759 w 91677"/>
                <a:gd name="connsiteY7" fmla="*/ 81303 h 113061"/>
                <a:gd name="connsiteX8" fmla="*/ 59918 w 91677"/>
                <a:gd name="connsiteY8" fmla="*/ 81303 h 113061"/>
                <a:gd name="connsiteX9" fmla="*/ 59918 w 91677"/>
                <a:gd name="connsiteY9" fmla="*/ 81303 h 113061"/>
                <a:gd name="connsiteX10" fmla="*/ 60342 w 91677"/>
                <a:gd name="connsiteY10" fmla="*/ 81303 h 113061"/>
                <a:gd name="connsiteX11" fmla="*/ 91677 w 91677"/>
                <a:gd name="connsiteY11" fmla="*/ 40651 h 113061"/>
                <a:gd name="connsiteX12" fmla="*/ 60342 w 91677"/>
                <a:gd name="connsiteY12" fmla="*/ 212 h 113061"/>
                <a:gd name="connsiteX13" fmla="*/ 48062 w 91677"/>
                <a:gd name="connsiteY13" fmla="*/ 56319 h 113061"/>
                <a:gd name="connsiteX14" fmla="*/ 48062 w 91677"/>
                <a:gd name="connsiteY14" fmla="*/ 56319 h 113061"/>
                <a:gd name="connsiteX15" fmla="*/ 48062 w 91677"/>
                <a:gd name="connsiteY15" fmla="*/ 56319 h 113061"/>
                <a:gd name="connsiteX16" fmla="*/ 31759 w 91677"/>
                <a:gd name="connsiteY16" fmla="*/ 56319 h 113061"/>
                <a:gd name="connsiteX17" fmla="*/ 31759 w 91677"/>
                <a:gd name="connsiteY17" fmla="*/ 25407 h 113061"/>
                <a:gd name="connsiteX18" fmla="*/ 47850 w 91677"/>
                <a:gd name="connsiteY18" fmla="*/ 25407 h 113061"/>
                <a:gd name="connsiteX19" fmla="*/ 47850 w 91677"/>
                <a:gd name="connsiteY19" fmla="*/ 25407 h 113061"/>
                <a:gd name="connsiteX20" fmla="*/ 48062 w 91677"/>
                <a:gd name="connsiteY20" fmla="*/ 25407 h 113061"/>
                <a:gd name="connsiteX21" fmla="*/ 60765 w 91677"/>
                <a:gd name="connsiteY21" fmla="*/ 40863 h 113061"/>
                <a:gd name="connsiteX22" fmla="*/ 48062 w 91677"/>
                <a:gd name="connsiteY22" fmla="*/ 56319 h 113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1677" h="113061">
                  <a:moveTo>
                    <a:pt x="60342" y="212"/>
                  </a:moveTo>
                  <a:cubicBezTo>
                    <a:pt x="60130" y="212"/>
                    <a:pt x="60130" y="212"/>
                    <a:pt x="59918" y="212"/>
                  </a:cubicBezTo>
                  <a:lnTo>
                    <a:pt x="59918" y="0"/>
                  </a:lnTo>
                  <a:lnTo>
                    <a:pt x="31759" y="0"/>
                  </a:lnTo>
                  <a:lnTo>
                    <a:pt x="0" y="0"/>
                  </a:lnTo>
                  <a:lnTo>
                    <a:pt x="0" y="113062"/>
                  </a:lnTo>
                  <a:lnTo>
                    <a:pt x="31759" y="113062"/>
                  </a:lnTo>
                  <a:lnTo>
                    <a:pt x="31759" y="81303"/>
                  </a:lnTo>
                  <a:lnTo>
                    <a:pt x="59918" y="81303"/>
                  </a:lnTo>
                  <a:lnTo>
                    <a:pt x="59918" y="81303"/>
                  </a:lnTo>
                  <a:cubicBezTo>
                    <a:pt x="60130" y="81303"/>
                    <a:pt x="60130" y="81303"/>
                    <a:pt x="60342" y="81303"/>
                  </a:cubicBezTo>
                  <a:cubicBezTo>
                    <a:pt x="77703" y="81303"/>
                    <a:pt x="91677" y="63094"/>
                    <a:pt x="91677" y="40651"/>
                  </a:cubicBezTo>
                  <a:cubicBezTo>
                    <a:pt x="91677" y="18208"/>
                    <a:pt x="77492" y="212"/>
                    <a:pt x="60342" y="212"/>
                  </a:cubicBezTo>
                  <a:close/>
                  <a:moveTo>
                    <a:pt x="48062" y="56319"/>
                  </a:moveTo>
                  <a:cubicBezTo>
                    <a:pt x="48062" y="56319"/>
                    <a:pt x="48062" y="56319"/>
                    <a:pt x="48062" y="56319"/>
                  </a:cubicBezTo>
                  <a:lnTo>
                    <a:pt x="48062" y="56319"/>
                  </a:lnTo>
                  <a:lnTo>
                    <a:pt x="31759" y="56319"/>
                  </a:lnTo>
                  <a:lnTo>
                    <a:pt x="31759" y="25407"/>
                  </a:lnTo>
                  <a:lnTo>
                    <a:pt x="47850" y="25407"/>
                  </a:lnTo>
                  <a:lnTo>
                    <a:pt x="47850" y="25407"/>
                  </a:lnTo>
                  <a:cubicBezTo>
                    <a:pt x="47850" y="25407"/>
                    <a:pt x="47850" y="25407"/>
                    <a:pt x="48062" y="25407"/>
                  </a:cubicBezTo>
                  <a:cubicBezTo>
                    <a:pt x="54625" y="25407"/>
                    <a:pt x="60765" y="32394"/>
                    <a:pt x="60765" y="40863"/>
                  </a:cubicBezTo>
                  <a:cubicBezTo>
                    <a:pt x="60765" y="49332"/>
                    <a:pt x="54625" y="56319"/>
                    <a:pt x="48062" y="56319"/>
                  </a:cubicBezTo>
                  <a:close/>
                </a:path>
              </a:pathLst>
            </a:custGeom>
            <a:grpFill/>
            <a:ln w="210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poqa Han Sans Neo Regular" panose="020B0500000000000000" pitchFamily="34" charset="-127"/>
                <a:ea typeface="Spoqa Han Sans Neo Regular" panose="020B0500000000000000" pitchFamily="34" charset="-127"/>
                <a:cs typeface="+mn-cs"/>
              </a:endParaRPr>
            </a:p>
          </p:txBody>
        </p:sp>
        <p:sp>
          <p:nvSpPr>
            <p:cNvPr id="96" name="자유형: 도형 95">
              <a:extLst>
                <a:ext uri="{FF2B5EF4-FFF2-40B4-BE49-F238E27FC236}">
                  <a16:creationId xmlns:a16="http://schemas.microsoft.com/office/drawing/2014/main" id="{FF16DEE8-9B72-49EA-AD46-42F67AA3A7A5}"/>
                </a:ext>
              </a:extLst>
            </p:cNvPr>
            <p:cNvSpPr/>
            <p:nvPr/>
          </p:nvSpPr>
          <p:spPr>
            <a:xfrm>
              <a:off x="10609688" y="537634"/>
              <a:ext cx="119413" cy="113061"/>
            </a:xfrm>
            <a:custGeom>
              <a:avLst/>
              <a:gdLst>
                <a:gd name="connsiteX0" fmla="*/ 77280 w 119413"/>
                <a:gd name="connsiteY0" fmla="*/ 0 h 113061"/>
                <a:gd name="connsiteX1" fmla="*/ 59918 w 119413"/>
                <a:gd name="connsiteY1" fmla="*/ 0 h 113061"/>
                <a:gd name="connsiteX2" fmla="*/ 42557 w 119413"/>
                <a:gd name="connsiteY2" fmla="*/ 0 h 113061"/>
                <a:gd name="connsiteX3" fmla="*/ 0 w 119413"/>
                <a:gd name="connsiteY3" fmla="*/ 113062 h 113061"/>
                <a:gd name="connsiteX4" fmla="*/ 30912 w 119413"/>
                <a:gd name="connsiteY4" fmla="*/ 113062 h 113061"/>
                <a:gd name="connsiteX5" fmla="*/ 38111 w 119413"/>
                <a:gd name="connsiteY5" fmla="*/ 95700 h 113061"/>
                <a:gd name="connsiteX6" fmla="*/ 59707 w 119413"/>
                <a:gd name="connsiteY6" fmla="*/ 95700 h 113061"/>
                <a:gd name="connsiteX7" fmla="*/ 81303 w 119413"/>
                <a:gd name="connsiteY7" fmla="*/ 95700 h 113061"/>
                <a:gd name="connsiteX8" fmla="*/ 88501 w 119413"/>
                <a:gd name="connsiteY8" fmla="*/ 113062 h 113061"/>
                <a:gd name="connsiteX9" fmla="*/ 119413 w 119413"/>
                <a:gd name="connsiteY9" fmla="*/ 113062 h 113061"/>
                <a:gd name="connsiteX10" fmla="*/ 77280 w 119413"/>
                <a:gd name="connsiteY10" fmla="*/ 0 h 113061"/>
                <a:gd name="connsiteX11" fmla="*/ 59918 w 119413"/>
                <a:gd name="connsiteY11" fmla="*/ 70716 h 113061"/>
                <a:gd name="connsiteX12" fmla="*/ 45521 w 119413"/>
                <a:gd name="connsiteY12" fmla="*/ 70716 h 113061"/>
                <a:gd name="connsiteX13" fmla="*/ 58436 w 119413"/>
                <a:gd name="connsiteY13" fmla="*/ 35358 h 113061"/>
                <a:gd name="connsiteX14" fmla="*/ 59918 w 119413"/>
                <a:gd name="connsiteY14" fmla="*/ 35358 h 113061"/>
                <a:gd name="connsiteX15" fmla="*/ 61400 w 119413"/>
                <a:gd name="connsiteY15" fmla="*/ 35358 h 113061"/>
                <a:gd name="connsiteX16" fmla="*/ 74316 w 119413"/>
                <a:gd name="connsiteY16" fmla="*/ 70716 h 113061"/>
                <a:gd name="connsiteX17" fmla="*/ 59918 w 119413"/>
                <a:gd name="connsiteY17" fmla="*/ 70716 h 113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9413" h="113061">
                  <a:moveTo>
                    <a:pt x="77280" y="0"/>
                  </a:moveTo>
                  <a:lnTo>
                    <a:pt x="59918" y="0"/>
                  </a:lnTo>
                  <a:lnTo>
                    <a:pt x="42557" y="0"/>
                  </a:lnTo>
                  <a:lnTo>
                    <a:pt x="0" y="113062"/>
                  </a:lnTo>
                  <a:lnTo>
                    <a:pt x="30912" y="113062"/>
                  </a:lnTo>
                  <a:lnTo>
                    <a:pt x="38111" y="95700"/>
                  </a:lnTo>
                  <a:lnTo>
                    <a:pt x="59707" y="95700"/>
                  </a:lnTo>
                  <a:lnTo>
                    <a:pt x="81303" y="95700"/>
                  </a:lnTo>
                  <a:lnTo>
                    <a:pt x="88501" y="113062"/>
                  </a:lnTo>
                  <a:lnTo>
                    <a:pt x="119413" y="113062"/>
                  </a:lnTo>
                  <a:lnTo>
                    <a:pt x="77280" y="0"/>
                  </a:lnTo>
                  <a:close/>
                  <a:moveTo>
                    <a:pt x="59918" y="70716"/>
                  </a:moveTo>
                  <a:lnTo>
                    <a:pt x="45521" y="70716"/>
                  </a:lnTo>
                  <a:lnTo>
                    <a:pt x="58436" y="35358"/>
                  </a:lnTo>
                  <a:lnTo>
                    <a:pt x="59918" y="35358"/>
                  </a:lnTo>
                  <a:lnTo>
                    <a:pt x="61400" y="35358"/>
                  </a:lnTo>
                  <a:lnTo>
                    <a:pt x="74316" y="70716"/>
                  </a:lnTo>
                  <a:lnTo>
                    <a:pt x="59918" y="70716"/>
                  </a:lnTo>
                  <a:close/>
                </a:path>
              </a:pathLst>
            </a:custGeom>
            <a:grpFill/>
            <a:ln w="210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poqa Han Sans Neo Regular" panose="020B0500000000000000" pitchFamily="34" charset="-127"/>
                <a:ea typeface="Spoqa Han Sans Neo Regular" panose="020B0500000000000000" pitchFamily="34" charset="-127"/>
                <a:cs typeface="+mn-cs"/>
              </a:endParaRPr>
            </a:p>
          </p:txBody>
        </p:sp>
        <p:sp>
          <p:nvSpPr>
            <p:cNvPr id="97" name="자유형: 도형 96">
              <a:extLst>
                <a:ext uri="{FF2B5EF4-FFF2-40B4-BE49-F238E27FC236}">
                  <a16:creationId xmlns:a16="http://schemas.microsoft.com/office/drawing/2014/main" id="{C8533175-7D5D-49B4-A192-B67C8BB39015}"/>
                </a:ext>
              </a:extLst>
            </p:cNvPr>
            <p:cNvSpPr/>
            <p:nvPr/>
          </p:nvSpPr>
          <p:spPr>
            <a:xfrm>
              <a:off x="10805534" y="537634"/>
              <a:ext cx="119624" cy="113061"/>
            </a:xfrm>
            <a:custGeom>
              <a:avLst/>
              <a:gdLst>
                <a:gd name="connsiteX0" fmla="*/ 77280 w 119624"/>
                <a:gd name="connsiteY0" fmla="*/ 0 h 113061"/>
                <a:gd name="connsiteX1" fmla="*/ 59918 w 119624"/>
                <a:gd name="connsiteY1" fmla="*/ 0 h 113061"/>
                <a:gd name="connsiteX2" fmla="*/ 42557 w 119624"/>
                <a:gd name="connsiteY2" fmla="*/ 0 h 113061"/>
                <a:gd name="connsiteX3" fmla="*/ 0 w 119624"/>
                <a:gd name="connsiteY3" fmla="*/ 113062 h 113061"/>
                <a:gd name="connsiteX4" fmla="*/ 31124 w 119624"/>
                <a:gd name="connsiteY4" fmla="*/ 113062 h 113061"/>
                <a:gd name="connsiteX5" fmla="*/ 38322 w 119624"/>
                <a:gd name="connsiteY5" fmla="*/ 95700 h 113061"/>
                <a:gd name="connsiteX6" fmla="*/ 59918 w 119624"/>
                <a:gd name="connsiteY6" fmla="*/ 95700 h 113061"/>
                <a:gd name="connsiteX7" fmla="*/ 81514 w 119624"/>
                <a:gd name="connsiteY7" fmla="*/ 95700 h 113061"/>
                <a:gd name="connsiteX8" fmla="*/ 88713 w 119624"/>
                <a:gd name="connsiteY8" fmla="*/ 113062 h 113061"/>
                <a:gd name="connsiteX9" fmla="*/ 119625 w 119624"/>
                <a:gd name="connsiteY9" fmla="*/ 113062 h 113061"/>
                <a:gd name="connsiteX10" fmla="*/ 77280 w 119624"/>
                <a:gd name="connsiteY10" fmla="*/ 0 h 113061"/>
                <a:gd name="connsiteX11" fmla="*/ 59918 w 119624"/>
                <a:gd name="connsiteY11" fmla="*/ 70716 h 113061"/>
                <a:gd name="connsiteX12" fmla="*/ 45521 w 119624"/>
                <a:gd name="connsiteY12" fmla="*/ 70716 h 113061"/>
                <a:gd name="connsiteX13" fmla="*/ 58436 w 119624"/>
                <a:gd name="connsiteY13" fmla="*/ 35358 h 113061"/>
                <a:gd name="connsiteX14" fmla="*/ 59918 w 119624"/>
                <a:gd name="connsiteY14" fmla="*/ 35358 h 113061"/>
                <a:gd name="connsiteX15" fmla="*/ 61400 w 119624"/>
                <a:gd name="connsiteY15" fmla="*/ 35358 h 113061"/>
                <a:gd name="connsiteX16" fmla="*/ 74316 w 119624"/>
                <a:gd name="connsiteY16" fmla="*/ 70716 h 113061"/>
                <a:gd name="connsiteX17" fmla="*/ 59918 w 119624"/>
                <a:gd name="connsiteY17" fmla="*/ 70716 h 113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9624" h="113061">
                  <a:moveTo>
                    <a:pt x="77280" y="0"/>
                  </a:moveTo>
                  <a:lnTo>
                    <a:pt x="59918" y="0"/>
                  </a:lnTo>
                  <a:lnTo>
                    <a:pt x="42557" y="0"/>
                  </a:lnTo>
                  <a:lnTo>
                    <a:pt x="0" y="113062"/>
                  </a:lnTo>
                  <a:lnTo>
                    <a:pt x="31124" y="113062"/>
                  </a:lnTo>
                  <a:lnTo>
                    <a:pt x="38322" y="95700"/>
                  </a:lnTo>
                  <a:lnTo>
                    <a:pt x="59918" y="95700"/>
                  </a:lnTo>
                  <a:lnTo>
                    <a:pt x="81514" y="95700"/>
                  </a:lnTo>
                  <a:lnTo>
                    <a:pt x="88713" y="113062"/>
                  </a:lnTo>
                  <a:lnTo>
                    <a:pt x="119625" y="113062"/>
                  </a:lnTo>
                  <a:lnTo>
                    <a:pt x="77280" y="0"/>
                  </a:lnTo>
                  <a:close/>
                  <a:moveTo>
                    <a:pt x="59918" y="70716"/>
                  </a:moveTo>
                  <a:lnTo>
                    <a:pt x="45521" y="70716"/>
                  </a:lnTo>
                  <a:lnTo>
                    <a:pt x="58436" y="35358"/>
                  </a:lnTo>
                  <a:lnTo>
                    <a:pt x="59918" y="35358"/>
                  </a:lnTo>
                  <a:lnTo>
                    <a:pt x="61400" y="35358"/>
                  </a:lnTo>
                  <a:lnTo>
                    <a:pt x="74316" y="70716"/>
                  </a:lnTo>
                  <a:lnTo>
                    <a:pt x="59918" y="70716"/>
                  </a:lnTo>
                  <a:close/>
                </a:path>
              </a:pathLst>
            </a:custGeom>
            <a:grpFill/>
            <a:ln w="210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poqa Han Sans Neo Regular" panose="020B0500000000000000" pitchFamily="34" charset="-127"/>
                <a:ea typeface="Spoqa Han Sans Neo Regular" panose="020B0500000000000000" pitchFamily="34" charset="-127"/>
                <a:cs typeface="+mn-cs"/>
              </a:endParaRPr>
            </a:p>
          </p:txBody>
        </p:sp>
        <p:sp>
          <p:nvSpPr>
            <p:cNvPr id="98" name="자유형: 도형 97">
              <a:extLst>
                <a:ext uri="{FF2B5EF4-FFF2-40B4-BE49-F238E27FC236}">
                  <a16:creationId xmlns:a16="http://schemas.microsoft.com/office/drawing/2014/main" id="{553CC2FE-0C3B-4D53-970A-942287F78E98}"/>
                </a:ext>
              </a:extLst>
            </p:cNvPr>
            <p:cNvSpPr/>
            <p:nvPr/>
          </p:nvSpPr>
          <p:spPr>
            <a:xfrm>
              <a:off x="11042667" y="537634"/>
              <a:ext cx="119625" cy="113061"/>
            </a:xfrm>
            <a:custGeom>
              <a:avLst/>
              <a:gdLst>
                <a:gd name="connsiteX0" fmla="*/ 77280 w 119625"/>
                <a:gd name="connsiteY0" fmla="*/ 0 h 113061"/>
                <a:gd name="connsiteX1" fmla="*/ 59918 w 119625"/>
                <a:gd name="connsiteY1" fmla="*/ 0 h 113061"/>
                <a:gd name="connsiteX2" fmla="*/ 42557 w 119625"/>
                <a:gd name="connsiteY2" fmla="*/ 0 h 113061"/>
                <a:gd name="connsiteX3" fmla="*/ 0 w 119625"/>
                <a:gd name="connsiteY3" fmla="*/ 113062 h 113061"/>
                <a:gd name="connsiteX4" fmla="*/ 31124 w 119625"/>
                <a:gd name="connsiteY4" fmla="*/ 113062 h 113061"/>
                <a:gd name="connsiteX5" fmla="*/ 38322 w 119625"/>
                <a:gd name="connsiteY5" fmla="*/ 95700 h 113061"/>
                <a:gd name="connsiteX6" fmla="*/ 59918 w 119625"/>
                <a:gd name="connsiteY6" fmla="*/ 95700 h 113061"/>
                <a:gd name="connsiteX7" fmla="*/ 81514 w 119625"/>
                <a:gd name="connsiteY7" fmla="*/ 95700 h 113061"/>
                <a:gd name="connsiteX8" fmla="*/ 88713 w 119625"/>
                <a:gd name="connsiteY8" fmla="*/ 113062 h 113061"/>
                <a:gd name="connsiteX9" fmla="*/ 119625 w 119625"/>
                <a:gd name="connsiteY9" fmla="*/ 113062 h 113061"/>
                <a:gd name="connsiteX10" fmla="*/ 77280 w 119625"/>
                <a:gd name="connsiteY10" fmla="*/ 0 h 113061"/>
                <a:gd name="connsiteX11" fmla="*/ 59918 w 119625"/>
                <a:gd name="connsiteY11" fmla="*/ 70716 h 113061"/>
                <a:gd name="connsiteX12" fmla="*/ 45521 w 119625"/>
                <a:gd name="connsiteY12" fmla="*/ 70716 h 113061"/>
                <a:gd name="connsiteX13" fmla="*/ 58436 w 119625"/>
                <a:gd name="connsiteY13" fmla="*/ 35358 h 113061"/>
                <a:gd name="connsiteX14" fmla="*/ 59918 w 119625"/>
                <a:gd name="connsiteY14" fmla="*/ 35358 h 113061"/>
                <a:gd name="connsiteX15" fmla="*/ 61400 w 119625"/>
                <a:gd name="connsiteY15" fmla="*/ 35358 h 113061"/>
                <a:gd name="connsiteX16" fmla="*/ 74316 w 119625"/>
                <a:gd name="connsiteY16" fmla="*/ 70716 h 113061"/>
                <a:gd name="connsiteX17" fmla="*/ 59918 w 119625"/>
                <a:gd name="connsiteY17" fmla="*/ 70716 h 113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9625" h="113061">
                  <a:moveTo>
                    <a:pt x="77280" y="0"/>
                  </a:moveTo>
                  <a:lnTo>
                    <a:pt x="59918" y="0"/>
                  </a:lnTo>
                  <a:lnTo>
                    <a:pt x="42557" y="0"/>
                  </a:lnTo>
                  <a:lnTo>
                    <a:pt x="0" y="113062"/>
                  </a:lnTo>
                  <a:lnTo>
                    <a:pt x="31124" y="113062"/>
                  </a:lnTo>
                  <a:lnTo>
                    <a:pt x="38322" y="95700"/>
                  </a:lnTo>
                  <a:lnTo>
                    <a:pt x="59918" y="95700"/>
                  </a:lnTo>
                  <a:lnTo>
                    <a:pt x="81514" y="95700"/>
                  </a:lnTo>
                  <a:lnTo>
                    <a:pt x="88713" y="113062"/>
                  </a:lnTo>
                  <a:lnTo>
                    <a:pt x="119625" y="113062"/>
                  </a:lnTo>
                  <a:lnTo>
                    <a:pt x="77280" y="0"/>
                  </a:lnTo>
                  <a:close/>
                  <a:moveTo>
                    <a:pt x="59918" y="70716"/>
                  </a:moveTo>
                  <a:lnTo>
                    <a:pt x="45521" y="70716"/>
                  </a:lnTo>
                  <a:lnTo>
                    <a:pt x="58436" y="35358"/>
                  </a:lnTo>
                  <a:lnTo>
                    <a:pt x="59918" y="35358"/>
                  </a:lnTo>
                  <a:lnTo>
                    <a:pt x="61400" y="35358"/>
                  </a:lnTo>
                  <a:lnTo>
                    <a:pt x="74316" y="70716"/>
                  </a:lnTo>
                  <a:lnTo>
                    <a:pt x="59918" y="70716"/>
                  </a:lnTo>
                  <a:close/>
                </a:path>
              </a:pathLst>
            </a:custGeom>
            <a:grpFill/>
            <a:ln w="210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poqa Han Sans Neo Regular" panose="020B0500000000000000" pitchFamily="34" charset="-127"/>
                <a:ea typeface="Spoqa Han Sans Neo Regular" panose="020B0500000000000000" pitchFamily="34" charset="-127"/>
                <a:cs typeface="+mn-cs"/>
              </a:endParaRPr>
            </a:p>
          </p:txBody>
        </p:sp>
        <p:sp>
          <p:nvSpPr>
            <p:cNvPr id="99" name="자유형: 도형 98">
              <a:extLst>
                <a:ext uri="{FF2B5EF4-FFF2-40B4-BE49-F238E27FC236}">
                  <a16:creationId xmlns:a16="http://schemas.microsoft.com/office/drawing/2014/main" id="{A062AD79-BB13-400B-BB3E-FF926A6D6E87}"/>
                </a:ext>
              </a:extLst>
            </p:cNvPr>
            <p:cNvSpPr/>
            <p:nvPr/>
          </p:nvSpPr>
          <p:spPr>
            <a:xfrm>
              <a:off x="10721479" y="537634"/>
              <a:ext cx="91465" cy="113273"/>
            </a:xfrm>
            <a:custGeom>
              <a:avLst/>
              <a:gdLst>
                <a:gd name="connsiteX0" fmla="*/ 91466 w 91465"/>
                <a:gd name="connsiteY0" fmla="*/ 0 h 113273"/>
                <a:gd name="connsiteX1" fmla="*/ 0 w 91465"/>
                <a:gd name="connsiteY1" fmla="*/ 0 h 113273"/>
                <a:gd name="connsiteX2" fmla="*/ 0 w 91465"/>
                <a:gd name="connsiteY2" fmla="*/ 28160 h 113273"/>
                <a:gd name="connsiteX3" fmla="*/ 29430 w 91465"/>
                <a:gd name="connsiteY3" fmla="*/ 28160 h 113273"/>
                <a:gd name="connsiteX4" fmla="*/ 29430 w 91465"/>
                <a:gd name="connsiteY4" fmla="*/ 113273 h 113273"/>
                <a:gd name="connsiteX5" fmla="*/ 61189 w 91465"/>
                <a:gd name="connsiteY5" fmla="*/ 113273 h 113273"/>
                <a:gd name="connsiteX6" fmla="*/ 61189 w 91465"/>
                <a:gd name="connsiteY6" fmla="*/ 28160 h 113273"/>
                <a:gd name="connsiteX7" fmla="*/ 91466 w 91465"/>
                <a:gd name="connsiteY7" fmla="*/ 28160 h 113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1465" h="113273">
                  <a:moveTo>
                    <a:pt x="91466" y="0"/>
                  </a:moveTo>
                  <a:lnTo>
                    <a:pt x="0" y="0"/>
                  </a:lnTo>
                  <a:lnTo>
                    <a:pt x="0" y="28160"/>
                  </a:lnTo>
                  <a:lnTo>
                    <a:pt x="29430" y="28160"/>
                  </a:lnTo>
                  <a:lnTo>
                    <a:pt x="29430" y="113273"/>
                  </a:lnTo>
                  <a:lnTo>
                    <a:pt x="61189" y="113273"/>
                  </a:lnTo>
                  <a:lnTo>
                    <a:pt x="61189" y="28160"/>
                  </a:lnTo>
                  <a:lnTo>
                    <a:pt x="91466" y="28160"/>
                  </a:lnTo>
                  <a:close/>
                </a:path>
              </a:pathLst>
            </a:custGeom>
            <a:grpFill/>
            <a:ln w="210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poqa Han Sans Neo Regular" panose="020B0500000000000000" pitchFamily="34" charset="-127"/>
                <a:ea typeface="Spoqa Han Sans Neo Regular" panose="020B0500000000000000" pitchFamily="34" charset="-127"/>
                <a:cs typeface="+mn-cs"/>
              </a:endParaRPr>
            </a:p>
          </p:txBody>
        </p:sp>
        <p:sp>
          <p:nvSpPr>
            <p:cNvPr id="100" name="자유형: 도형 99">
              <a:extLst>
                <a:ext uri="{FF2B5EF4-FFF2-40B4-BE49-F238E27FC236}">
                  <a16:creationId xmlns:a16="http://schemas.microsoft.com/office/drawing/2014/main" id="{8DA08358-B8E7-4733-A68F-585C4049741D}"/>
                </a:ext>
              </a:extLst>
            </p:cNvPr>
            <p:cNvSpPr/>
            <p:nvPr/>
          </p:nvSpPr>
          <p:spPr>
            <a:xfrm>
              <a:off x="10963481" y="537634"/>
              <a:ext cx="74315" cy="113908"/>
            </a:xfrm>
            <a:custGeom>
              <a:avLst/>
              <a:gdLst>
                <a:gd name="connsiteX0" fmla="*/ 31759 w 74315"/>
                <a:gd name="connsiteY0" fmla="*/ 85114 h 113908"/>
                <a:gd name="connsiteX1" fmla="*/ 31759 w 74315"/>
                <a:gd name="connsiteY1" fmla="*/ 0 h 113908"/>
                <a:gd name="connsiteX2" fmla="*/ 0 w 74315"/>
                <a:gd name="connsiteY2" fmla="*/ 0 h 113908"/>
                <a:gd name="connsiteX3" fmla="*/ 0 w 74315"/>
                <a:gd name="connsiteY3" fmla="*/ 113909 h 113908"/>
                <a:gd name="connsiteX4" fmla="*/ 1482 w 74315"/>
                <a:gd name="connsiteY4" fmla="*/ 113909 h 113908"/>
                <a:gd name="connsiteX5" fmla="*/ 31759 w 74315"/>
                <a:gd name="connsiteY5" fmla="*/ 113909 h 113908"/>
                <a:gd name="connsiteX6" fmla="*/ 74316 w 74315"/>
                <a:gd name="connsiteY6" fmla="*/ 113909 h 113908"/>
                <a:gd name="connsiteX7" fmla="*/ 74316 w 74315"/>
                <a:gd name="connsiteY7" fmla="*/ 85114 h 113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4315" h="113908">
                  <a:moveTo>
                    <a:pt x="31759" y="85114"/>
                  </a:moveTo>
                  <a:lnTo>
                    <a:pt x="31759" y="0"/>
                  </a:lnTo>
                  <a:lnTo>
                    <a:pt x="0" y="0"/>
                  </a:lnTo>
                  <a:lnTo>
                    <a:pt x="0" y="113909"/>
                  </a:lnTo>
                  <a:lnTo>
                    <a:pt x="1482" y="113909"/>
                  </a:lnTo>
                  <a:lnTo>
                    <a:pt x="31759" y="113909"/>
                  </a:lnTo>
                  <a:lnTo>
                    <a:pt x="74316" y="113909"/>
                  </a:lnTo>
                  <a:lnTo>
                    <a:pt x="74316" y="85114"/>
                  </a:lnTo>
                  <a:close/>
                </a:path>
              </a:pathLst>
            </a:custGeom>
            <a:grpFill/>
            <a:ln w="210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poqa Han Sans Neo Regular" panose="020B0500000000000000" pitchFamily="34" charset="-127"/>
                <a:ea typeface="Spoqa Han Sans Neo Regular" panose="020B0500000000000000" pitchFamily="34" charset="-127"/>
                <a:cs typeface="+mn-cs"/>
              </a:endParaRPr>
            </a:p>
          </p:txBody>
        </p:sp>
        <p:sp>
          <p:nvSpPr>
            <p:cNvPr id="101" name="자유형: 도형 100">
              <a:extLst>
                <a:ext uri="{FF2B5EF4-FFF2-40B4-BE49-F238E27FC236}">
                  <a16:creationId xmlns:a16="http://schemas.microsoft.com/office/drawing/2014/main" id="{739504B6-FBC4-4C92-A1A4-115DFD54E092}"/>
                </a:ext>
              </a:extLst>
            </p:cNvPr>
            <p:cNvSpPr/>
            <p:nvPr/>
          </p:nvSpPr>
          <p:spPr>
            <a:xfrm>
              <a:off x="11175207" y="537634"/>
              <a:ext cx="90195" cy="113061"/>
            </a:xfrm>
            <a:custGeom>
              <a:avLst/>
              <a:gdLst>
                <a:gd name="connsiteX0" fmla="*/ 69234 w 90195"/>
                <a:gd name="connsiteY0" fmla="*/ 54414 h 113061"/>
                <a:gd name="connsiteX1" fmla="*/ 86596 w 90195"/>
                <a:gd name="connsiteY1" fmla="*/ 28160 h 113061"/>
                <a:gd name="connsiteX2" fmla="*/ 59918 w 90195"/>
                <a:gd name="connsiteY2" fmla="*/ 0 h 113061"/>
                <a:gd name="connsiteX3" fmla="*/ 29642 w 90195"/>
                <a:gd name="connsiteY3" fmla="*/ 0 h 113061"/>
                <a:gd name="connsiteX4" fmla="*/ 0 w 90195"/>
                <a:gd name="connsiteY4" fmla="*/ 0 h 113061"/>
                <a:gd name="connsiteX5" fmla="*/ 0 w 90195"/>
                <a:gd name="connsiteY5" fmla="*/ 113062 h 113061"/>
                <a:gd name="connsiteX6" fmla="*/ 29642 w 90195"/>
                <a:gd name="connsiteY6" fmla="*/ 113062 h 113061"/>
                <a:gd name="connsiteX7" fmla="*/ 61824 w 90195"/>
                <a:gd name="connsiteY7" fmla="*/ 113062 h 113061"/>
                <a:gd name="connsiteX8" fmla="*/ 90195 w 90195"/>
                <a:gd name="connsiteY8" fmla="*/ 83208 h 113061"/>
                <a:gd name="connsiteX9" fmla="*/ 69234 w 90195"/>
                <a:gd name="connsiteY9" fmla="*/ 54414 h 113061"/>
                <a:gd name="connsiteX10" fmla="*/ 29642 w 90195"/>
                <a:gd name="connsiteY10" fmla="*/ 24560 h 113061"/>
                <a:gd name="connsiteX11" fmla="*/ 49120 w 90195"/>
                <a:gd name="connsiteY11" fmla="*/ 24560 h 113061"/>
                <a:gd name="connsiteX12" fmla="*/ 57801 w 90195"/>
                <a:gd name="connsiteY12" fmla="*/ 35358 h 113061"/>
                <a:gd name="connsiteX13" fmla="*/ 49120 w 90195"/>
                <a:gd name="connsiteY13" fmla="*/ 46156 h 113061"/>
                <a:gd name="connsiteX14" fmla="*/ 29642 w 90195"/>
                <a:gd name="connsiteY14" fmla="*/ 46156 h 113061"/>
                <a:gd name="connsiteX15" fmla="*/ 29642 w 90195"/>
                <a:gd name="connsiteY15" fmla="*/ 24560 h 113061"/>
                <a:gd name="connsiteX16" fmla="*/ 49120 w 90195"/>
                <a:gd name="connsiteY16" fmla="*/ 88713 h 113061"/>
                <a:gd name="connsiteX17" fmla="*/ 29642 w 90195"/>
                <a:gd name="connsiteY17" fmla="*/ 88713 h 113061"/>
                <a:gd name="connsiteX18" fmla="*/ 29642 w 90195"/>
                <a:gd name="connsiteY18" fmla="*/ 67117 h 113061"/>
                <a:gd name="connsiteX19" fmla="*/ 49120 w 90195"/>
                <a:gd name="connsiteY19" fmla="*/ 67117 h 113061"/>
                <a:gd name="connsiteX20" fmla="*/ 59918 w 90195"/>
                <a:gd name="connsiteY20" fmla="*/ 77915 h 113061"/>
                <a:gd name="connsiteX21" fmla="*/ 49120 w 90195"/>
                <a:gd name="connsiteY21" fmla="*/ 88713 h 113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0195" h="113061">
                  <a:moveTo>
                    <a:pt x="69234" y="54414"/>
                  </a:moveTo>
                  <a:cubicBezTo>
                    <a:pt x="79397" y="50391"/>
                    <a:pt x="86596" y="40228"/>
                    <a:pt x="86596" y="28160"/>
                  </a:cubicBezTo>
                  <a:cubicBezTo>
                    <a:pt x="86596" y="12704"/>
                    <a:pt x="74739" y="0"/>
                    <a:pt x="59918" y="0"/>
                  </a:cubicBezTo>
                  <a:lnTo>
                    <a:pt x="29642" y="0"/>
                  </a:lnTo>
                  <a:lnTo>
                    <a:pt x="0" y="0"/>
                  </a:lnTo>
                  <a:lnTo>
                    <a:pt x="0" y="113062"/>
                  </a:lnTo>
                  <a:lnTo>
                    <a:pt x="29642" y="113062"/>
                  </a:lnTo>
                  <a:lnTo>
                    <a:pt x="61824" y="113062"/>
                  </a:lnTo>
                  <a:cubicBezTo>
                    <a:pt x="77492" y="113062"/>
                    <a:pt x="90195" y="99723"/>
                    <a:pt x="90195" y="83208"/>
                  </a:cubicBezTo>
                  <a:cubicBezTo>
                    <a:pt x="90195" y="69446"/>
                    <a:pt x="81303" y="58013"/>
                    <a:pt x="69234" y="54414"/>
                  </a:cubicBezTo>
                  <a:close/>
                  <a:moveTo>
                    <a:pt x="29642" y="24560"/>
                  </a:moveTo>
                  <a:lnTo>
                    <a:pt x="49120" y="24560"/>
                  </a:lnTo>
                  <a:cubicBezTo>
                    <a:pt x="53990" y="24560"/>
                    <a:pt x="57801" y="29430"/>
                    <a:pt x="57801" y="35358"/>
                  </a:cubicBezTo>
                  <a:cubicBezTo>
                    <a:pt x="57801" y="41287"/>
                    <a:pt x="53990" y="46156"/>
                    <a:pt x="49120" y="46156"/>
                  </a:cubicBezTo>
                  <a:lnTo>
                    <a:pt x="29642" y="46156"/>
                  </a:lnTo>
                  <a:lnTo>
                    <a:pt x="29642" y="24560"/>
                  </a:lnTo>
                  <a:close/>
                  <a:moveTo>
                    <a:pt x="49120" y="88713"/>
                  </a:moveTo>
                  <a:lnTo>
                    <a:pt x="29642" y="88713"/>
                  </a:lnTo>
                  <a:lnTo>
                    <a:pt x="29642" y="67117"/>
                  </a:lnTo>
                  <a:lnTo>
                    <a:pt x="49120" y="67117"/>
                  </a:lnTo>
                  <a:cubicBezTo>
                    <a:pt x="55049" y="67117"/>
                    <a:pt x="59918" y="71987"/>
                    <a:pt x="59918" y="77915"/>
                  </a:cubicBezTo>
                  <a:cubicBezTo>
                    <a:pt x="59918" y="83843"/>
                    <a:pt x="55049" y="88713"/>
                    <a:pt x="49120" y="88713"/>
                  </a:cubicBezTo>
                  <a:close/>
                </a:path>
              </a:pathLst>
            </a:custGeom>
            <a:grpFill/>
            <a:ln w="210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poqa Han Sans Neo Regular" panose="020B0500000000000000" pitchFamily="34" charset="-127"/>
                <a:ea typeface="Spoqa Han Sans Neo Regular" panose="020B0500000000000000" pitchFamily="34" charset="-127"/>
                <a:cs typeface="+mn-cs"/>
              </a:endParaRPr>
            </a:p>
          </p:txBody>
        </p:sp>
        <p:sp>
          <p:nvSpPr>
            <p:cNvPr id="102" name="자유형: 도형 101">
              <a:extLst>
                <a:ext uri="{FF2B5EF4-FFF2-40B4-BE49-F238E27FC236}">
                  <a16:creationId xmlns:a16="http://schemas.microsoft.com/office/drawing/2014/main" id="{A983A8D2-0EAE-4601-9362-1FC007560EA1}"/>
                </a:ext>
              </a:extLst>
            </p:cNvPr>
            <p:cNvSpPr/>
            <p:nvPr/>
          </p:nvSpPr>
          <p:spPr>
            <a:xfrm>
              <a:off x="11270484" y="533188"/>
              <a:ext cx="92100" cy="121954"/>
            </a:xfrm>
            <a:custGeom>
              <a:avLst/>
              <a:gdLst>
                <a:gd name="connsiteX0" fmla="*/ 92101 w 92100"/>
                <a:gd name="connsiteY0" fmla="*/ 83208 h 121954"/>
                <a:gd name="connsiteX1" fmla="*/ 92101 w 92100"/>
                <a:gd name="connsiteY1" fmla="*/ 82573 h 121954"/>
                <a:gd name="connsiteX2" fmla="*/ 92101 w 92100"/>
                <a:gd name="connsiteY2" fmla="*/ 82573 h 121954"/>
                <a:gd name="connsiteX3" fmla="*/ 47427 w 92100"/>
                <a:gd name="connsiteY3" fmla="*/ 46580 h 121954"/>
                <a:gd name="connsiteX4" fmla="*/ 31759 w 92100"/>
                <a:gd name="connsiteY4" fmla="*/ 37475 h 121954"/>
                <a:gd name="connsiteX5" fmla="*/ 44039 w 92100"/>
                <a:gd name="connsiteY5" fmla="*/ 26677 h 121954"/>
                <a:gd name="connsiteX6" fmla="*/ 56319 w 92100"/>
                <a:gd name="connsiteY6" fmla="*/ 37475 h 121954"/>
                <a:gd name="connsiteX7" fmla="*/ 88078 w 92100"/>
                <a:gd name="connsiteY7" fmla="*/ 37475 h 121954"/>
                <a:gd name="connsiteX8" fmla="*/ 44039 w 92100"/>
                <a:gd name="connsiteY8" fmla="*/ 0 h 121954"/>
                <a:gd name="connsiteX9" fmla="*/ 212 w 92100"/>
                <a:gd name="connsiteY9" fmla="*/ 36417 h 121954"/>
                <a:gd name="connsiteX10" fmla="*/ 212 w 92100"/>
                <a:gd name="connsiteY10" fmla="*/ 36417 h 121954"/>
                <a:gd name="connsiteX11" fmla="*/ 212 w 92100"/>
                <a:gd name="connsiteY11" fmla="*/ 37052 h 121954"/>
                <a:gd name="connsiteX12" fmla="*/ 212 w 92100"/>
                <a:gd name="connsiteY12" fmla="*/ 37687 h 121954"/>
                <a:gd name="connsiteX13" fmla="*/ 212 w 92100"/>
                <a:gd name="connsiteY13" fmla="*/ 37687 h 121954"/>
                <a:gd name="connsiteX14" fmla="*/ 44039 w 92100"/>
                <a:gd name="connsiteY14" fmla="*/ 73045 h 121954"/>
                <a:gd name="connsiteX15" fmla="*/ 60554 w 92100"/>
                <a:gd name="connsiteY15" fmla="*/ 82785 h 121954"/>
                <a:gd name="connsiteX16" fmla="*/ 46156 w 92100"/>
                <a:gd name="connsiteY16" fmla="*/ 95488 h 121954"/>
                <a:gd name="connsiteX17" fmla="*/ 31759 w 92100"/>
                <a:gd name="connsiteY17" fmla="*/ 82785 h 121954"/>
                <a:gd name="connsiteX18" fmla="*/ 0 w 92100"/>
                <a:gd name="connsiteY18" fmla="*/ 82785 h 121954"/>
                <a:gd name="connsiteX19" fmla="*/ 46156 w 92100"/>
                <a:gd name="connsiteY19" fmla="*/ 121954 h 121954"/>
                <a:gd name="connsiteX20" fmla="*/ 92101 w 92100"/>
                <a:gd name="connsiteY20" fmla="*/ 83843 h 121954"/>
                <a:gd name="connsiteX21" fmla="*/ 92101 w 92100"/>
                <a:gd name="connsiteY21" fmla="*/ 83843 h 121954"/>
                <a:gd name="connsiteX22" fmla="*/ 92101 w 92100"/>
                <a:gd name="connsiteY22" fmla="*/ 83208 h 121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2100" h="121954">
                  <a:moveTo>
                    <a:pt x="92101" y="83208"/>
                  </a:moveTo>
                  <a:cubicBezTo>
                    <a:pt x="92101" y="82997"/>
                    <a:pt x="92101" y="82785"/>
                    <a:pt x="92101" y="82573"/>
                  </a:cubicBezTo>
                  <a:lnTo>
                    <a:pt x="92101" y="82573"/>
                  </a:lnTo>
                  <a:cubicBezTo>
                    <a:pt x="91466" y="62671"/>
                    <a:pt x="71775" y="46580"/>
                    <a:pt x="47427" y="46580"/>
                  </a:cubicBezTo>
                  <a:cubicBezTo>
                    <a:pt x="47427" y="46580"/>
                    <a:pt x="31759" y="46791"/>
                    <a:pt x="31759" y="37475"/>
                  </a:cubicBezTo>
                  <a:cubicBezTo>
                    <a:pt x="31759" y="31547"/>
                    <a:pt x="37264" y="26677"/>
                    <a:pt x="44039" y="26677"/>
                  </a:cubicBezTo>
                  <a:cubicBezTo>
                    <a:pt x="50814" y="26677"/>
                    <a:pt x="56319" y="31547"/>
                    <a:pt x="56319" y="37475"/>
                  </a:cubicBezTo>
                  <a:lnTo>
                    <a:pt x="88078" y="37475"/>
                  </a:lnTo>
                  <a:cubicBezTo>
                    <a:pt x="88078" y="16726"/>
                    <a:pt x="68387" y="0"/>
                    <a:pt x="44039" y="0"/>
                  </a:cubicBezTo>
                  <a:cubicBezTo>
                    <a:pt x="20114" y="0"/>
                    <a:pt x="847" y="16091"/>
                    <a:pt x="212" y="36417"/>
                  </a:cubicBezTo>
                  <a:lnTo>
                    <a:pt x="212" y="36417"/>
                  </a:lnTo>
                  <a:cubicBezTo>
                    <a:pt x="212" y="36629"/>
                    <a:pt x="212" y="36840"/>
                    <a:pt x="212" y="37052"/>
                  </a:cubicBezTo>
                  <a:cubicBezTo>
                    <a:pt x="212" y="37264"/>
                    <a:pt x="212" y="37475"/>
                    <a:pt x="212" y="37687"/>
                  </a:cubicBezTo>
                  <a:lnTo>
                    <a:pt x="212" y="37687"/>
                  </a:lnTo>
                  <a:cubicBezTo>
                    <a:pt x="847" y="57378"/>
                    <a:pt x="20326" y="73045"/>
                    <a:pt x="44039" y="73045"/>
                  </a:cubicBezTo>
                  <a:cubicBezTo>
                    <a:pt x="44039" y="73045"/>
                    <a:pt x="58436" y="74316"/>
                    <a:pt x="60554" y="82785"/>
                  </a:cubicBezTo>
                  <a:cubicBezTo>
                    <a:pt x="60554" y="89772"/>
                    <a:pt x="53990" y="95488"/>
                    <a:pt x="46156" y="95488"/>
                  </a:cubicBezTo>
                  <a:cubicBezTo>
                    <a:pt x="38322" y="95488"/>
                    <a:pt x="31759" y="89772"/>
                    <a:pt x="31759" y="82785"/>
                  </a:cubicBezTo>
                  <a:lnTo>
                    <a:pt x="0" y="82785"/>
                  </a:lnTo>
                  <a:cubicBezTo>
                    <a:pt x="0" y="104381"/>
                    <a:pt x="20537" y="121954"/>
                    <a:pt x="46156" y="121954"/>
                  </a:cubicBezTo>
                  <a:cubicBezTo>
                    <a:pt x="71140" y="121954"/>
                    <a:pt x="91466" y="105016"/>
                    <a:pt x="92101" y="83843"/>
                  </a:cubicBezTo>
                  <a:lnTo>
                    <a:pt x="92101" y="83843"/>
                  </a:lnTo>
                  <a:cubicBezTo>
                    <a:pt x="92101" y="83632"/>
                    <a:pt x="92101" y="83420"/>
                    <a:pt x="92101" y="83208"/>
                  </a:cubicBezTo>
                  <a:close/>
                </a:path>
              </a:pathLst>
            </a:custGeom>
            <a:grpFill/>
            <a:ln w="210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poqa Han Sans Neo Regular" panose="020B0500000000000000" pitchFamily="34" charset="-127"/>
                <a:ea typeface="Spoqa Han Sans Neo Regular" panose="020B0500000000000000" pitchFamily="34" charset="-127"/>
                <a:cs typeface="+mn-cs"/>
              </a:endParaRPr>
            </a:p>
          </p:txBody>
        </p:sp>
      </p:grpSp>
      <p:sp>
        <p:nvSpPr>
          <p:cNvPr id="67" name="TextBox 66">
            <a:extLst>
              <a:ext uri="{FF2B5EF4-FFF2-40B4-BE49-F238E27FC236}">
                <a16:creationId xmlns:a16="http://schemas.microsoft.com/office/drawing/2014/main" id="{0366D69E-24CD-4481-A287-D271609D2A77}"/>
              </a:ext>
            </a:extLst>
          </p:cNvPr>
          <p:cNvSpPr txBox="1"/>
          <p:nvPr/>
        </p:nvSpPr>
        <p:spPr>
          <a:xfrm>
            <a:off x="7449147" y="3313499"/>
            <a:ext cx="5841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-4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poqa Han Sans Neo Bold" panose="020B0800000000000000" pitchFamily="34" charset="-127"/>
                <a:ea typeface="Spoqa Han Sans Neo Bold" panose="020B0800000000000000" pitchFamily="34" charset="-127"/>
                <a:cs typeface="+mn-cs"/>
              </a:rPr>
              <a:t>FONT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5EBB5E0-C26C-403A-B1BC-8DDA2D29BE27}"/>
              </a:ext>
            </a:extLst>
          </p:cNvPr>
          <p:cNvSpPr txBox="1"/>
          <p:nvPr/>
        </p:nvSpPr>
        <p:spPr>
          <a:xfrm>
            <a:off x="7449147" y="1021996"/>
            <a:ext cx="5136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-4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poqa Han Sans Neo Bold" panose="020B0800000000000000" pitchFamily="34" charset="-127"/>
                <a:ea typeface="Spoqa Han Sans Neo Bold" panose="020B0800000000000000" pitchFamily="34" charset="-127"/>
                <a:cs typeface="+mn-cs"/>
              </a:rPr>
              <a:t>LINE</a:t>
            </a:r>
          </a:p>
        </p:txBody>
      </p: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2EEEECFD-5531-43F9-82D5-E72159EC75D9}"/>
              </a:ext>
            </a:extLst>
          </p:cNvPr>
          <p:cNvCxnSpPr/>
          <p:nvPr/>
        </p:nvCxnSpPr>
        <p:spPr>
          <a:xfrm>
            <a:off x="7562781" y="1697829"/>
            <a:ext cx="2118272" cy="0"/>
          </a:xfrm>
          <a:prstGeom prst="line">
            <a:avLst/>
          </a:prstGeom>
          <a:ln>
            <a:solidFill>
              <a:schemeClr val="tx1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8EC70EBF-F490-455F-9D64-BDB10C852E80}"/>
              </a:ext>
            </a:extLst>
          </p:cNvPr>
          <p:cNvCxnSpPr/>
          <p:nvPr/>
        </p:nvCxnSpPr>
        <p:spPr>
          <a:xfrm>
            <a:off x="7562781" y="2014329"/>
            <a:ext cx="2118272" cy="0"/>
          </a:xfrm>
          <a:prstGeom prst="lin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1" name="TextBox 10">
            <a:hlinkClick r:id="rId3"/>
            <a:extLst>
              <a:ext uri="{FF2B5EF4-FFF2-40B4-BE49-F238E27FC236}">
                <a16:creationId xmlns:a16="http://schemas.microsoft.com/office/drawing/2014/main" id="{24291DF4-6482-1DAD-7019-5E5A392F19E5}"/>
              </a:ext>
            </a:extLst>
          </p:cNvPr>
          <p:cNvSpPr txBox="1"/>
          <p:nvPr/>
        </p:nvSpPr>
        <p:spPr>
          <a:xfrm>
            <a:off x="7535742" y="3708629"/>
            <a:ext cx="1237518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-4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ea typeface="Inter ExtraBold" panose="020B0502030000000004" pitchFamily="34" charset="0"/>
                <a:cs typeface="Poppins ExtraBold" panose="00000900000000000000" pitchFamily="2" charset="0"/>
              </a:rPr>
              <a:t>Pretendard</a:t>
            </a:r>
          </a:p>
        </p:txBody>
      </p:sp>
      <p:sp>
        <p:nvSpPr>
          <p:cNvPr id="17" name="사각형: 둥근 모서리 16">
            <a:hlinkClick r:id="rId4"/>
            <a:extLst>
              <a:ext uri="{FF2B5EF4-FFF2-40B4-BE49-F238E27FC236}">
                <a16:creationId xmlns:a16="http://schemas.microsoft.com/office/drawing/2014/main" id="{78B41891-178D-4A38-671A-CF1C7F423D5B}"/>
              </a:ext>
            </a:extLst>
          </p:cNvPr>
          <p:cNvSpPr/>
          <p:nvPr/>
        </p:nvSpPr>
        <p:spPr>
          <a:xfrm>
            <a:off x="9987645" y="3689810"/>
            <a:ext cx="906801" cy="326596"/>
          </a:xfrm>
          <a:prstGeom prst="roundRect">
            <a:avLst>
              <a:gd name="adj" fmla="val 50000"/>
            </a:avLst>
          </a:prstGeom>
          <a:solidFill>
            <a:srgbClr val="3B358E"/>
          </a:solidFill>
          <a:ln>
            <a:noFill/>
          </a:ln>
          <a:effectLst>
            <a:outerShdw blurRad="50800" dist="381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100" spc="-4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다운로드</a:t>
            </a:r>
          </a:p>
        </p:txBody>
      </p:sp>
    </p:spTree>
    <p:extLst>
      <p:ext uri="{BB962C8B-B14F-4D97-AF65-F5344CB8AC3E}">
        <p14:creationId xmlns:p14="http://schemas.microsoft.com/office/powerpoint/2010/main" val="32695221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gradFill flip="none" rotWithShape="1">
          <a:gsLst>
            <a:gs pos="0">
              <a:schemeClr val="tx1"/>
            </a:gs>
            <a:gs pos="100000">
              <a:schemeClr val="tx1">
                <a:alpha val="51000"/>
              </a:schemeClr>
            </a:gs>
          </a:gsLst>
          <a:lin ang="0" scaled="1"/>
          <a:tileRect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금가루의 티끌">
            <a:extLst>
              <a:ext uri="{FF2B5EF4-FFF2-40B4-BE49-F238E27FC236}">
                <a16:creationId xmlns:a16="http://schemas.microsoft.com/office/drawing/2014/main" id="{DD483208-823B-7099-4951-6CE4C9B6CE1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25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3D27AA9C-6274-4CCE-9963-1EFB27CF15E9}"/>
              </a:ext>
            </a:extLst>
          </p:cNvPr>
          <p:cNvSpPr/>
          <p:nvPr/>
        </p:nvSpPr>
        <p:spPr>
          <a:xfrm>
            <a:off x="2854469" y="358346"/>
            <a:ext cx="9337531" cy="6499654"/>
          </a:xfrm>
          <a:custGeom>
            <a:avLst/>
            <a:gdLst>
              <a:gd name="connsiteX0" fmla="*/ 0 w 8822724"/>
              <a:gd name="connsiteY0" fmla="*/ 0 h 6141308"/>
              <a:gd name="connsiteX1" fmla="*/ 8822724 w 8822724"/>
              <a:gd name="connsiteY1" fmla="*/ 0 h 6141308"/>
              <a:gd name="connsiteX2" fmla="*/ 8822724 w 8822724"/>
              <a:gd name="connsiteY2" fmla="*/ 6141308 h 6141308"/>
              <a:gd name="connsiteX3" fmla="*/ 0 w 8822724"/>
              <a:gd name="connsiteY3" fmla="*/ 6141308 h 6141308"/>
              <a:gd name="connsiteX4" fmla="*/ 0 w 8822724"/>
              <a:gd name="connsiteY4" fmla="*/ 0 h 6141308"/>
              <a:gd name="connsiteX0" fmla="*/ 5082746 w 8822724"/>
              <a:gd name="connsiteY0" fmla="*/ 3451654 h 6141308"/>
              <a:gd name="connsiteX1" fmla="*/ 8822724 w 8822724"/>
              <a:gd name="connsiteY1" fmla="*/ 0 h 6141308"/>
              <a:gd name="connsiteX2" fmla="*/ 8822724 w 8822724"/>
              <a:gd name="connsiteY2" fmla="*/ 6141308 h 6141308"/>
              <a:gd name="connsiteX3" fmla="*/ 0 w 8822724"/>
              <a:gd name="connsiteY3" fmla="*/ 6141308 h 6141308"/>
              <a:gd name="connsiteX4" fmla="*/ 5082746 w 8822724"/>
              <a:gd name="connsiteY4" fmla="*/ 3451654 h 6141308"/>
              <a:gd name="connsiteX0" fmla="*/ 4473146 w 8822724"/>
              <a:gd name="connsiteY0" fmla="*/ 3220994 h 6141308"/>
              <a:gd name="connsiteX1" fmla="*/ 8822724 w 8822724"/>
              <a:gd name="connsiteY1" fmla="*/ 0 h 6141308"/>
              <a:gd name="connsiteX2" fmla="*/ 8822724 w 8822724"/>
              <a:gd name="connsiteY2" fmla="*/ 6141308 h 6141308"/>
              <a:gd name="connsiteX3" fmla="*/ 0 w 8822724"/>
              <a:gd name="connsiteY3" fmla="*/ 6141308 h 6141308"/>
              <a:gd name="connsiteX4" fmla="*/ 4473146 w 8822724"/>
              <a:gd name="connsiteY4" fmla="*/ 3220994 h 6141308"/>
              <a:gd name="connsiteX0" fmla="*/ 4473146 w 8822724"/>
              <a:gd name="connsiteY0" fmla="*/ 3220994 h 6141308"/>
              <a:gd name="connsiteX1" fmla="*/ 8822724 w 8822724"/>
              <a:gd name="connsiteY1" fmla="*/ 0 h 6141308"/>
              <a:gd name="connsiteX2" fmla="*/ 8822724 w 8822724"/>
              <a:gd name="connsiteY2" fmla="*/ 6141308 h 6141308"/>
              <a:gd name="connsiteX3" fmla="*/ 0 w 8822724"/>
              <a:gd name="connsiteY3" fmla="*/ 6141308 h 6141308"/>
              <a:gd name="connsiteX4" fmla="*/ 4473146 w 8822724"/>
              <a:gd name="connsiteY4" fmla="*/ 3220994 h 6141308"/>
              <a:gd name="connsiteX0" fmla="*/ 4473146 w 8822724"/>
              <a:gd name="connsiteY0" fmla="*/ 3220994 h 6141308"/>
              <a:gd name="connsiteX1" fmla="*/ 8822724 w 8822724"/>
              <a:gd name="connsiteY1" fmla="*/ 0 h 6141308"/>
              <a:gd name="connsiteX2" fmla="*/ 8822724 w 8822724"/>
              <a:gd name="connsiteY2" fmla="*/ 6141308 h 6141308"/>
              <a:gd name="connsiteX3" fmla="*/ 0 w 8822724"/>
              <a:gd name="connsiteY3" fmla="*/ 6141308 h 6141308"/>
              <a:gd name="connsiteX4" fmla="*/ 4473146 w 8822724"/>
              <a:gd name="connsiteY4" fmla="*/ 3220994 h 6141308"/>
              <a:gd name="connsiteX0" fmla="*/ 4201297 w 8822724"/>
              <a:gd name="connsiteY0" fmla="*/ 3525794 h 6141308"/>
              <a:gd name="connsiteX1" fmla="*/ 8822724 w 8822724"/>
              <a:gd name="connsiteY1" fmla="*/ 0 h 6141308"/>
              <a:gd name="connsiteX2" fmla="*/ 8822724 w 8822724"/>
              <a:gd name="connsiteY2" fmla="*/ 6141308 h 6141308"/>
              <a:gd name="connsiteX3" fmla="*/ 0 w 8822724"/>
              <a:gd name="connsiteY3" fmla="*/ 6141308 h 6141308"/>
              <a:gd name="connsiteX4" fmla="*/ 4201297 w 8822724"/>
              <a:gd name="connsiteY4" fmla="*/ 3525794 h 6141308"/>
              <a:gd name="connsiteX0" fmla="*/ 4201297 w 8822724"/>
              <a:gd name="connsiteY0" fmla="*/ 3525794 h 6141308"/>
              <a:gd name="connsiteX1" fmla="*/ 8822724 w 8822724"/>
              <a:gd name="connsiteY1" fmla="*/ 0 h 6141308"/>
              <a:gd name="connsiteX2" fmla="*/ 8822724 w 8822724"/>
              <a:gd name="connsiteY2" fmla="*/ 6141308 h 6141308"/>
              <a:gd name="connsiteX3" fmla="*/ 0 w 8822724"/>
              <a:gd name="connsiteY3" fmla="*/ 6141308 h 6141308"/>
              <a:gd name="connsiteX4" fmla="*/ 4201297 w 8822724"/>
              <a:gd name="connsiteY4" fmla="*/ 3525794 h 6141308"/>
              <a:gd name="connsiteX0" fmla="*/ 4053016 w 8822724"/>
              <a:gd name="connsiteY0" fmla="*/ 2866767 h 6141308"/>
              <a:gd name="connsiteX1" fmla="*/ 8822724 w 8822724"/>
              <a:gd name="connsiteY1" fmla="*/ 0 h 6141308"/>
              <a:gd name="connsiteX2" fmla="*/ 8822724 w 8822724"/>
              <a:gd name="connsiteY2" fmla="*/ 6141308 h 6141308"/>
              <a:gd name="connsiteX3" fmla="*/ 0 w 8822724"/>
              <a:gd name="connsiteY3" fmla="*/ 6141308 h 6141308"/>
              <a:gd name="connsiteX4" fmla="*/ 4053016 w 8822724"/>
              <a:gd name="connsiteY4" fmla="*/ 2866767 h 6141308"/>
              <a:gd name="connsiteX0" fmla="*/ 4319565 w 8822724"/>
              <a:gd name="connsiteY0" fmla="*/ 3004636 h 6141308"/>
              <a:gd name="connsiteX1" fmla="*/ 8822724 w 8822724"/>
              <a:gd name="connsiteY1" fmla="*/ 0 h 6141308"/>
              <a:gd name="connsiteX2" fmla="*/ 8822724 w 8822724"/>
              <a:gd name="connsiteY2" fmla="*/ 6141308 h 6141308"/>
              <a:gd name="connsiteX3" fmla="*/ 0 w 8822724"/>
              <a:gd name="connsiteY3" fmla="*/ 6141308 h 6141308"/>
              <a:gd name="connsiteX4" fmla="*/ 4319565 w 8822724"/>
              <a:gd name="connsiteY4" fmla="*/ 3004636 h 6141308"/>
              <a:gd name="connsiteX0" fmla="*/ 4319565 w 8822724"/>
              <a:gd name="connsiteY0" fmla="*/ 3059784 h 6141308"/>
              <a:gd name="connsiteX1" fmla="*/ 8822724 w 8822724"/>
              <a:gd name="connsiteY1" fmla="*/ 0 h 6141308"/>
              <a:gd name="connsiteX2" fmla="*/ 8822724 w 8822724"/>
              <a:gd name="connsiteY2" fmla="*/ 6141308 h 6141308"/>
              <a:gd name="connsiteX3" fmla="*/ 0 w 8822724"/>
              <a:gd name="connsiteY3" fmla="*/ 6141308 h 6141308"/>
              <a:gd name="connsiteX4" fmla="*/ 4319565 w 8822724"/>
              <a:gd name="connsiteY4" fmla="*/ 3059784 h 6141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22724" h="6141308">
                <a:moveTo>
                  <a:pt x="4319565" y="3059784"/>
                </a:moveTo>
                <a:cubicBezTo>
                  <a:pt x="4525511" y="948151"/>
                  <a:pt x="7372865" y="1073665"/>
                  <a:pt x="8822724" y="0"/>
                </a:cubicBezTo>
                <a:lnTo>
                  <a:pt x="8822724" y="6141308"/>
                </a:lnTo>
                <a:lnTo>
                  <a:pt x="0" y="6141308"/>
                </a:lnTo>
                <a:cubicBezTo>
                  <a:pt x="1400432" y="5269470"/>
                  <a:pt x="4097144" y="5183773"/>
                  <a:pt x="4319565" y="30597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직사각형 3">
            <a:extLst>
              <a:ext uri="{FF2B5EF4-FFF2-40B4-BE49-F238E27FC236}">
                <a16:creationId xmlns:a16="http://schemas.microsoft.com/office/drawing/2014/main" id="{B9D36AD2-B2D8-4A59-B6AF-087B30F2A29D}"/>
              </a:ext>
            </a:extLst>
          </p:cNvPr>
          <p:cNvSpPr/>
          <p:nvPr/>
        </p:nvSpPr>
        <p:spPr>
          <a:xfrm>
            <a:off x="3369277" y="716692"/>
            <a:ext cx="8822724" cy="6141308"/>
          </a:xfrm>
          <a:custGeom>
            <a:avLst/>
            <a:gdLst>
              <a:gd name="connsiteX0" fmla="*/ 0 w 8822724"/>
              <a:gd name="connsiteY0" fmla="*/ 0 h 6141308"/>
              <a:gd name="connsiteX1" fmla="*/ 8822724 w 8822724"/>
              <a:gd name="connsiteY1" fmla="*/ 0 h 6141308"/>
              <a:gd name="connsiteX2" fmla="*/ 8822724 w 8822724"/>
              <a:gd name="connsiteY2" fmla="*/ 6141308 h 6141308"/>
              <a:gd name="connsiteX3" fmla="*/ 0 w 8822724"/>
              <a:gd name="connsiteY3" fmla="*/ 6141308 h 6141308"/>
              <a:gd name="connsiteX4" fmla="*/ 0 w 8822724"/>
              <a:gd name="connsiteY4" fmla="*/ 0 h 6141308"/>
              <a:gd name="connsiteX0" fmla="*/ 5082746 w 8822724"/>
              <a:gd name="connsiteY0" fmla="*/ 3451654 h 6141308"/>
              <a:gd name="connsiteX1" fmla="*/ 8822724 w 8822724"/>
              <a:gd name="connsiteY1" fmla="*/ 0 h 6141308"/>
              <a:gd name="connsiteX2" fmla="*/ 8822724 w 8822724"/>
              <a:gd name="connsiteY2" fmla="*/ 6141308 h 6141308"/>
              <a:gd name="connsiteX3" fmla="*/ 0 w 8822724"/>
              <a:gd name="connsiteY3" fmla="*/ 6141308 h 6141308"/>
              <a:gd name="connsiteX4" fmla="*/ 5082746 w 8822724"/>
              <a:gd name="connsiteY4" fmla="*/ 3451654 h 6141308"/>
              <a:gd name="connsiteX0" fmla="*/ 4473146 w 8822724"/>
              <a:gd name="connsiteY0" fmla="*/ 3220994 h 6141308"/>
              <a:gd name="connsiteX1" fmla="*/ 8822724 w 8822724"/>
              <a:gd name="connsiteY1" fmla="*/ 0 h 6141308"/>
              <a:gd name="connsiteX2" fmla="*/ 8822724 w 8822724"/>
              <a:gd name="connsiteY2" fmla="*/ 6141308 h 6141308"/>
              <a:gd name="connsiteX3" fmla="*/ 0 w 8822724"/>
              <a:gd name="connsiteY3" fmla="*/ 6141308 h 6141308"/>
              <a:gd name="connsiteX4" fmla="*/ 4473146 w 8822724"/>
              <a:gd name="connsiteY4" fmla="*/ 3220994 h 6141308"/>
              <a:gd name="connsiteX0" fmla="*/ 4473146 w 8822724"/>
              <a:gd name="connsiteY0" fmla="*/ 3220994 h 6141308"/>
              <a:gd name="connsiteX1" fmla="*/ 8822724 w 8822724"/>
              <a:gd name="connsiteY1" fmla="*/ 0 h 6141308"/>
              <a:gd name="connsiteX2" fmla="*/ 8822724 w 8822724"/>
              <a:gd name="connsiteY2" fmla="*/ 6141308 h 6141308"/>
              <a:gd name="connsiteX3" fmla="*/ 0 w 8822724"/>
              <a:gd name="connsiteY3" fmla="*/ 6141308 h 6141308"/>
              <a:gd name="connsiteX4" fmla="*/ 4473146 w 8822724"/>
              <a:gd name="connsiteY4" fmla="*/ 3220994 h 6141308"/>
              <a:gd name="connsiteX0" fmla="*/ 4473146 w 8822724"/>
              <a:gd name="connsiteY0" fmla="*/ 3220994 h 6141308"/>
              <a:gd name="connsiteX1" fmla="*/ 8822724 w 8822724"/>
              <a:gd name="connsiteY1" fmla="*/ 0 h 6141308"/>
              <a:gd name="connsiteX2" fmla="*/ 8822724 w 8822724"/>
              <a:gd name="connsiteY2" fmla="*/ 6141308 h 6141308"/>
              <a:gd name="connsiteX3" fmla="*/ 0 w 8822724"/>
              <a:gd name="connsiteY3" fmla="*/ 6141308 h 6141308"/>
              <a:gd name="connsiteX4" fmla="*/ 4473146 w 8822724"/>
              <a:gd name="connsiteY4" fmla="*/ 3220994 h 6141308"/>
              <a:gd name="connsiteX0" fmla="*/ 4201297 w 8822724"/>
              <a:gd name="connsiteY0" fmla="*/ 3525794 h 6141308"/>
              <a:gd name="connsiteX1" fmla="*/ 8822724 w 8822724"/>
              <a:gd name="connsiteY1" fmla="*/ 0 h 6141308"/>
              <a:gd name="connsiteX2" fmla="*/ 8822724 w 8822724"/>
              <a:gd name="connsiteY2" fmla="*/ 6141308 h 6141308"/>
              <a:gd name="connsiteX3" fmla="*/ 0 w 8822724"/>
              <a:gd name="connsiteY3" fmla="*/ 6141308 h 6141308"/>
              <a:gd name="connsiteX4" fmla="*/ 4201297 w 8822724"/>
              <a:gd name="connsiteY4" fmla="*/ 3525794 h 6141308"/>
              <a:gd name="connsiteX0" fmla="*/ 4201297 w 8822724"/>
              <a:gd name="connsiteY0" fmla="*/ 3525794 h 6141308"/>
              <a:gd name="connsiteX1" fmla="*/ 8822724 w 8822724"/>
              <a:gd name="connsiteY1" fmla="*/ 0 h 6141308"/>
              <a:gd name="connsiteX2" fmla="*/ 8822724 w 8822724"/>
              <a:gd name="connsiteY2" fmla="*/ 6141308 h 6141308"/>
              <a:gd name="connsiteX3" fmla="*/ 0 w 8822724"/>
              <a:gd name="connsiteY3" fmla="*/ 6141308 h 6141308"/>
              <a:gd name="connsiteX4" fmla="*/ 4201297 w 8822724"/>
              <a:gd name="connsiteY4" fmla="*/ 3525794 h 6141308"/>
              <a:gd name="connsiteX0" fmla="*/ 4053016 w 8822724"/>
              <a:gd name="connsiteY0" fmla="*/ 2866767 h 6141308"/>
              <a:gd name="connsiteX1" fmla="*/ 8822724 w 8822724"/>
              <a:gd name="connsiteY1" fmla="*/ 0 h 6141308"/>
              <a:gd name="connsiteX2" fmla="*/ 8822724 w 8822724"/>
              <a:gd name="connsiteY2" fmla="*/ 6141308 h 6141308"/>
              <a:gd name="connsiteX3" fmla="*/ 0 w 8822724"/>
              <a:gd name="connsiteY3" fmla="*/ 6141308 h 6141308"/>
              <a:gd name="connsiteX4" fmla="*/ 4053016 w 8822724"/>
              <a:gd name="connsiteY4" fmla="*/ 2866767 h 6141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22724" h="6141308">
                <a:moveTo>
                  <a:pt x="4053016" y="2866767"/>
                </a:moveTo>
                <a:cubicBezTo>
                  <a:pt x="4258962" y="755134"/>
                  <a:pt x="7372865" y="1073665"/>
                  <a:pt x="8822724" y="0"/>
                </a:cubicBezTo>
                <a:lnTo>
                  <a:pt x="8822724" y="6141308"/>
                </a:lnTo>
                <a:lnTo>
                  <a:pt x="0" y="6141308"/>
                </a:lnTo>
                <a:cubicBezTo>
                  <a:pt x="1400432" y="5269470"/>
                  <a:pt x="3830595" y="4990756"/>
                  <a:pt x="4053016" y="2866767"/>
                </a:cubicBezTo>
                <a:close/>
              </a:path>
            </a:pathLst>
          </a:custGeom>
          <a:gradFill flip="none" rotWithShape="1">
            <a:gsLst>
              <a:gs pos="66000">
                <a:schemeClr val="tx1">
                  <a:lumMod val="50000"/>
                  <a:lumOff val="5000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81425AE7-CB76-4458-B211-31BB67E5867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502"/>
          <a:stretch/>
        </p:blipFill>
        <p:spPr>
          <a:xfrm>
            <a:off x="4674162" y="-312225"/>
            <a:ext cx="7517838" cy="6858000"/>
          </a:xfrm>
          <a:prstGeom prst="rect">
            <a:avLst/>
          </a:prstGeom>
        </p:spPr>
      </p:pic>
      <p:pic>
        <p:nvPicPr>
          <p:cNvPr id="12" name="그림 11">
            <a:hlinkClick r:id="rId6"/>
            <a:extLst>
              <a:ext uri="{FF2B5EF4-FFF2-40B4-BE49-F238E27FC236}">
                <a16:creationId xmlns:a16="http://schemas.microsoft.com/office/drawing/2014/main" id="{6E1C3D7A-69F4-4B35-A6C8-EE9BE9308D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0038" y="859016"/>
            <a:ext cx="5163760" cy="5998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8509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E9487A98-7918-4CFB-9AFC-30786E7C00A0}"/>
              </a:ext>
            </a:extLst>
          </p:cNvPr>
          <p:cNvSpPr/>
          <p:nvPr/>
        </p:nvSpPr>
        <p:spPr>
          <a:xfrm rot="10800000" flipV="1">
            <a:off x="-3" y="6497999"/>
            <a:ext cx="12191999" cy="360000"/>
          </a:xfrm>
          <a:prstGeom prst="rect">
            <a:avLst/>
          </a:prstGeom>
          <a:gradFill>
            <a:gsLst>
              <a:gs pos="40000">
                <a:schemeClr val="tx1">
                  <a:lumMod val="50000"/>
                  <a:lumOff val="50000"/>
                </a:schemeClr>
              </a:gs>
              <a:gs pos="0">
                <a:schemeClr val="tx1">
                  <a:alpha val="58000"/>
                </a:schemeClr>
              </a:gs>
              <a:gs pos="100000">
                <a:schemeClr val="bg1">
                  <a:lumMod val="9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18000" rIns="54000" bIns="18000" rtlCol="0" anchor="ctr"/>
          <a:lstStyle/>
          <a:p>
            <a:pPr algn="ctr"/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Pretendard ExtraLight" panose="02000303000000020004" pitchFamily="50" charset="-127"/>
              <a:ea typeface="Pretendard ExtraLight" panose="02000303000000020004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1BB2758-AC8A-42D0-BC8E-B4108C812A2C}"/>
              </a:ext>
            </a:extLst>
          </p:cNvPr>
          <p:cNvSpPr txBox="1"/>
          <p:nvPr/>
        </p:nvSpPr>
        <p:spPr>
          <a:xfrm>
            <a:off x="247308" y="244912"/>
            <a:ext cx="5848688" cy="811949"/>
          </a:xfrm>
          <a:prstGeom prst="rect">
            <a:avLst/>
          </a:prstGeom>
          <a:noFill/>
          <a:effectLst/>
        </p:spPr>
        <p:txBody>
          <a:bodyPr wrap="square" lIns="54000" tIns="18000" rIns="54000" bIns="1800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ko-KR" sz="5600" spc="-3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gradFill flip="none" rotWithShape="1">
                  <a:gsLst>
                    <a:gs pos="100000">
                      <a:schemeClr val="tx1"/>
                    </a:gs>
                    <a:gs pos="0">
                      <a:schemeClr val="tx1">
                        <a:lumMod val="50000"/>
                        <a:lumOff val="50000"/>
                      </a:schemeClr>
                    </a:gs>
                  </a:gsLst>
                  <a:path path="rect">
                    <a:fillToRect t="100000" r="100000"/>
                  </a:path>
                  <a:tileRect l="-100000" b="-100000"/>
                </a:gradFill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Contents</a:t>
            </a:r>
            <a:endParaRPr lang="ko-KR" altLang="en-US" sz="5600" spc="-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gradFill flip="none" rotWithShape="1">
                <a:gsLst>
                  <a:gs pos="100000">
                    <a:schemeClr val="tx1"/>
                  </a:gs>
                  <a:gs pos="0">
                    <a:schemeClr val="tx1">
                      <a:lumMod val="50000"/>
                      <a:lumOff val="50000"/>
                    </a:schemeClr>
                  </a:gs>
                </a:gsLst>
                <a:path path="rect">
                  <a:fillToRect t="100000" r="100000"/>
                </a:path>
                <a:tileRect l="-100000" b="-100000"/>
              </a:gradFill>
              <a:latin typeface="Pretendard ExtraBold" panose="02000903000000020004" pitchFamily="50" charset="-127"/>
              <a:ea typeface="Pretendard ExtraBold" panose="02000903000000020004" pitchFamily="50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 rot="0">
            <a:off x="1098792" y="1465999"/>
            <a:ext cx="3579257" cy="3305930"/>
            <a:chOff x="7913032" y="1623794"/>
            <a:chExt cx="3579257" cy="2371001"/>
          </a:xfrm>
        </p:grpSpPr>
        <p:grpSp>
          <p:nvGrpSpPr>
            <p:cNvPr id="7" name="그룹 6"/>
            <p:cNvGrpSpPr/>
            <p:nvPr/>
          </p:nvGrpSpPr>
          <p:grpSpPr>
            <a:xfrm rot="0">
              <a:off x="7913032" y="1623794"/>
              <a:ext cx="3579257" cy="1361655"/>
              <a:chOff x="7913032" y="1623794"/>
              <a:chExt cx="3579257" cy="1361655"/>
            </a:xfrm>
          </p:grpSpPr>
          <p:grpSp>
            <p:nvGrpSpPr>
              <p:cNvPr id="32" name="그룹 31"/>
              <p:cNvGrpSpPr/>
              <p:nvPr/>
            </p:nvGrpSpPr>
            <p:grpSpPr>
              <a:xfrm rot="0">
                <a:off x="7913032" y="1623794"/>
                <a:ext cx="3579257" cy="313350"/>
                <a:chOff x="8128932" y="1572994"/>
                <a:chExt cx="3579257" cy="313350"/>
              </a:xfrm>
            </p:grpSpPr>
            <p:sp>
              <p:nvSpPr>
                <p:cNvPr id="34" name="TextBox 33"/>
                <p:cNvSpPr txBox="1"/>
                <p:nvPr/>
              </p:nvSpPr>
              <p:spPr>
                <a:xfrm>
                  <a:off x="8128931" y="1572994"/>
                  <a:ext cx="364908" cy="218458"/>
                </a:xfrm>
                <a:prstGeom prst="rect">
                  <a:avLst/>
                </a:prstGeom>
                <a:noFill/>
              </p:spPr>
              <p:txBody>
                <a:bodyPr wrap="none" lIns="54000" tIns="18000" rIns="54000" bIns="18000">
                  <a:spAutoFit/>
                </a:bodyPr>
                <a:lstStyle/>
                <a:p>
                  <a:pPr lvl="0">
                    <a:defRPr/>
                  </a:pPr>
                  <a:r>
                    <a:rPr lang="en-US" altLang="ko-KR" spc="-150">
                      <a:ln w="9525">
                        <a:solidFill>
                          <a:schemeClr val="accent1">
                            <a:shade val="50000"/>
                            <a:alpha val="0"/>
                          </a:schemeClr>
                        </a:solidFill>
                      </a:ln>
                      <a:latin typeface="Pretendard Medium"/>
                      <a:ea typeface="Pretendard Medium"/>
                    </a:rPr>
                    <a:t>01</a:t>
                  </a:r>
                  <a:endParaRPr lang="ko-KR" altLang="en-US" spc="-150">
                    <a:ln w="9525"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latin typeface="Pretendard Medium"/>
                    <a:ea typeface="Pretendard Medium"/>
                  </a:endParaRPr>
                </a:p>
              </p:txBody>
            </p:sp>
            <p:sp>
              <p:nvSpPr>
                <p:cNvPr id="35" name="TextBox 34"/>
                <p:cNvSpPr txBox="1"/>
                <p:nvPr/>
              </p:nvSpPr>
              <p:spPr>
                <a:xfrm>
                  <a:off x="8457248" y="1572994"/>
                  <a:ext cx="3513216" cy="218458"/>
                </a:xfrm>
                <a:prstGeom prst="rect">
                  <a:avLst/>
                </a:prstGeom>
                <a:noFill/>
              </p:spPr>
              <p:txBody>
                <a:bodyPr wrap="square" lIns="54000" tIns="18000" rIns="54000" bIns="18000">
                  <a:spAutoFit/>
                </a:bodyPr>
                <a:lstStyle>
                  <a:defPPr>
                    <a:defRPr lang="ko-KR"/>
                  </a:defPPr>
                  <a:lvl1pPr>
                    <a:defRPr sz="1600" spc="-150">
                      <a:ln w="9525">
                        <a:solidFill>
                          <a:schemeClr val="accent1">
                            <a:shade val="50000"/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95000"/>
                        </a:schemeClr>
                      </a:solidFill>
                      <a:latin typeface="나눔스퀘어라운드 Bold"/>
                      <a:ea typeface="나눔스퀘어라운드 Bold"/>
                    </a:defRPr>
                  </a:lvl1pPr>
                </a:lstStyle>
                <a:p>
                  <a:pPr lvl="0">
                    <a:defRPr/>
                  </a:pPr>
                  <a:r>
                    <a:rPr lang="en-US" altLang="ko-KR" sz="1800" kern="100" spc="-40">
                      <a:solidFill>
                        <a:schemeClr val="tx1"/>
                      </a:solidFill>
                      <a:latin typeface="Pretendard Medium"/>
                      <a:ea typeface="Pretendard Medium"/>
                    </a:rPr>
                    <a:t>Star Giant(</a:t>
                  </a:r>
                  <a:r>
                    <a:rPr lang="ko-KR" altLang="en-US" sz="1800" kern="100" spc="-40">
                      <a:solidFill>
                        <a:schemeClr val="tx1"/>
                      </a:solidFill>
                      <a:latin typeface="Pretendard Medium"/>
                      <a:ea typeface="Pretendard Medium"/>
                    </a:rPr>
                    <a:t>졸업작품</a:t>
                  </a:r>
                  <a:r>
                    <a:rPr lang="en-US" altLang="ko-KR" sz="1800" kern="100" spc="-40">
                      <a:solidFill>
                        <a:schemeClr val="tx1"/>
                      </a:solidFill>
                      <a:latin typeface="Pretendard Medium"/>
                      <a:ea typeface="Pretendard Medium"/>
                    </a:rPr>
                    <a:t>) – </a:t>
                  </a:r>
                  <a:r>
                    <a:rPr lang="ko-KR" altLang="en-US" sz="1800" kern="100" spc="-40">
                      <a:solidFill>
                        <a:schemeClr val="tx1"/>
                      </a:solidFill>
                      <a:latin typeface="Pretendard Medium"/>
                      <a:ea typeface="Pretendard Medium"/>
                    </a:rPr>
                    <a:t>팀 프로젝트</a:t>
                  </a:r>
                  <a:endParaRPr lang="ko-KR" altLang="en-US" sz="1800" kern="100" spc="-40">
                    <a:solidFill>
                      <a:schemeClr val="tx1"/>
                    </a:solidFill>
                    <a:latin typeface="Pretendard Medium"/>
                    <a:ea typeface="Pretendard Medium"/>
                  </a:endParaRPr>
                </a:p>
              </p:txBody>
            </p:sp>
          </p:grpSp>
          <p:sp>
            <p:nvSpPr>
              <p:cNvPr id="33" name="TextBox 32"/>
              <p:cNvSpPr txBox="1"/>
              <p:nvPr/>
            </p:nvSpPr>
            <p:spPr>
              <a:xfrm>
                <a:off x="8241348" y="2080782"/>
                <a:ext cx="2398791" cy="649538"/>
              </a:xfrm>
              <a:prstGeom prst="rect">
                <a:avLst/>
              </a:prstGeom>
              <a:noFill/>
            </p:spPr>
            <p:txBody>
              <a:bodyPr wrap="none" lIns="54000" tIns="18000" rIns="54000" bIns="18000">
                <a:spAutoFit/>
              </a:bodyPr>
              <a:lstStyle>
                <a:defPPr>
                  <a:defRPr lang="ko-KR"/>
                </a:defPPr>
                <a:lvl1pPr>
                  <a:defRPr sz="1600" spc="-150">
                    <a:ln w="9525"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efd1bd"/>
                    </a:solidFill>
                    <a:latin typeface="나눔스퀘어라운드 Regular"/>
                    <a:ea typeface="나눔스퀘어라운드 Regular"/>
                  </a:defRPr>
                </a:lvl1pPr>
              </a:lstStyle>
              <a:p>
                <a:pPr marL="171450" lvl="0" indent="-171450">
                  <a:lnSpc>
                    <a:spcPct val="120000"/>
                  </a:lnSpc>
                  <a:buFontTx/>
                  <a:buChar char="-"/>
                  <a:defRPr/>
                </a:pPr>
                <a:r>
                  <a:rPr lang="ko-KR" altLang="en-US" sz="1200" kern="100" spc="-40">
                    <a:solidFill>
                      <a:schemeClr val="tx1"/>
                    </a:solidFill>
                    <a:latin typeface="Pretendard Light"/>
                    <a:ea typeface="Pretendard Light"/>
                  </a:rPr>
                  <a:t>사용 언어</a:t>
                </a:r>
                <a:r>
                  <a:rPr lang="en-US" altLang="ko-KR" sz="1200" kern="100" spc="-40">
                    <a:solidFill>
                      <a:schemeClr val="tx1"/>
                    </a:solidFill>
                    <a:latin typeface="Pretendard Light"/>
                    <a:ea typeface="Pretendard Light"/>
                  </a:rPr>
                  <a:t>: C++ 11, Lua</a:t>
                </a:r>
                <a:endParaRPr lang="en-US" altLang="ko-KR" sz="1200" kern="100" spc="-40">
                  <a:solidFill>
                    <a:schemeClr val="tx1"/>
                  </a:solidFill>
                  <a:latin typeface="Pretendard Light"/>
                  <a:ea typeface="Pretendard Light"/>
                </a:endParaRPr>
              </a:p>
              <a:p>
                <a:pPr marL="171450" lvl="0" indent="-171450">
                  <a:lnSpc>
                    <a:spcPct val="120000"/>
                  </a:lnSpc>
                  <a:buFontTx/>
                  <a:buChar char="-"/>
                  <a:defRPr/>
                </a:pPr>
                <a:r>
                  <a:rPr lang="ko-KR" altLang="en-US" sz="1200" kern="100" spc="-40">
                    <a:solidFill>
                      <a:schemeClr val="tx1"/>
                    </a:solidFill>
                    <a:latin typeface="Pretendard Light"/>
                    <a:ea typeface="Pretendard Light"/>
                  </a:rPr>
                  <a:t>클라이언트</a:t>
                </a:r>
                <a:r>
                  <a:rPr lang="en-US" altLang="ko-KR" sz="1200" kern="100" spc="-40">
                    <a:solidFill>
                      <a:schemeClr val="tx1"/>
                    </a:solidFill>
                    <a:latin typeface="Pretendard Light"/>
                    <a:ea typeface="Pretendard Light"/>
                  </a:rPr>
                  <a:t>: DirectX 12</a:t>
                </a:r>
                <a:endParaRPr lang="en-US" altLang="ko-KR" sz="1200" kern="100" spc="-40">
                  <a:solidFill>
                    <a:schemeClr val="tx1"/>
                  </a:solidFill>
                  <a:latin typeface="Pretendard Light"/>
                  <a:ea typeface="Pretendard Light"/>
                </a:endParaRPr>
              </a:p>
              <a:p>
                <a:pPr marL="171450" lvl="0" indent="-171450">
                  <a:lnSpc>
                    <a:spcPct val="120000"/>
                  </a:lnSpc>
                  <a:buFontTx/>
                  <a:buChar char="-"/>
                  <a:defRPr/>
                </a:pPr>
                <a:r>
                  <a:rPr lang="ko-KR" altLang="en-US" sz="1200" kern="100" spc="-40">
                    <a:solidFill>
                      <a:schemeClr val="tx1"/>
                    </a:solidFill>
                    <a:latin typeface="Pretendard Light"/>
                    <a:ea typeface="Pretendard Light"/>
                  </a:rPr>
                  <a:t>서버</a:t>
                </a:r>
                <a:r>
                  <a:rPr lang="en-US" altLang="ko-KR" sz="1200" kern="100" spc="-40">
                    <a:solidFill>
                      <a:schemeClr val="tx1"/>
                    </a:solidFill>
                    <a:latin typeface="Pretendard Light"/>
                    <a:ea typeface="Pretendard Light"/>
                  </a:rPr>
                  <a:t>: IOCP</a:t>
                </a:r>
                <a:endParaRPr lang="en-US" altLang="ko-KR" sz="1200" kern="100" spc="-40">
                  <a:solidFill>
                    <a:schemeClr val="tx1"/>
                  </a:solidFill>
                  <a:latin typeface="Pretendard Light"/>
                  <a:ea typeface="Pretendard Light"/>
                </a:endParaRPr>
              </a:p>
              <a:p>
                <a:pPr marL="171450" lvl="0" indent="-171450">
                  <a:lnSpc>
                    <a:spcPct val="120000"/>
                  </a:lnSpc>
                  <a:buFontTx/>
                  <a:buChar char="-"/>
                  <a:defRPr/>
                </a:pPr>
                <a:r>
                  <a:rPr lang="en-US" altLang="ko-KR" sz="1200" kern="100" spc="-40">
                    <a:solidFill>
                      <a:schemeClr val="tx1"/>
                    </a:solidFill>
                    <a:latin typeface="Pretendard Light"/>
                    <a:ea typeface="Pretendard Light"/>
                  </a:rPr>
                  <a:t>Unity(</a:t>
                </a:r>
                <a:r>
                  <a:rPr lang="ko-KR" altLang="en-US" sz="1200" kern="100" spc="-40">
                    <a:solidFill>
                      <a:schemeClr val="tx1"/>
                    </a:solidFill>
                    <a:latin typeface="Pretendard Light"/>
                    <a:ea typeface="Pretendard Light"/>
                  </a:rPr>
                  <a:t>모델 추출 </a:t>
                </a:r>
                <a:r>
                  <a:rPr lang="en-US" altLang="ko-KR" sz="1200" kern="100" spc="-40">
                    <a:solidFill>
                      <a:schemeClr val="tx1"/>
                    </a:solidFill>
                    <a:latin typeface="Pretendard Light"/>
                    <a:ea typeface="Pretendard Light"/>
                  </a:rPr>
                  <a:t>&amp; </a:t>
                </a:r>
                <a:r>
                  <a:rPr lang="ko-KR" altLang="en-US" sz="1200" kern="100" spc="-40">
                    <a:solidFill>
                      <a:schemeClr val="tx1"/>
                    </a:solidFill>
                    <a:latin typeface="Pretendard Light"/>
                    <a:ea typeface="Pretendard Light"/>
                  </a:rPr>
                  <a:t>오브젝트 배치</a:t>
                </a:r>
                <a:r>
                  <a:rPr lang="en-US" altLang="ko-KR" sz="1200" kern="100" spc="-40">
                    <a:solidFill>
                      <a:schemeClr val="tx1"/>
                    </a:solidFill>
                    <a:latin typeface="Pretendard Light"/>
                    <a:ea typeface="Pretendard Light"/>
                  </a:rPr>
                  <a:t>)</a:t>
                </a:r>
                <a:endParaRPr lang="en-US" altLang="ko-KR" sz="1200" kern="100" spc="-40">
                  <a:solidFill>
                    <a:schemeClr val="tx1"/>
                  </a:solidFill>
                  <a:latin typeface="Pretendard Light"/>
                  <a:ea typeface="Pretendard Light"/>
                </a:endParaRPr>
              </a:p>
            </p:txBody>
          </p:sp>
        </p:grpSp>
        <p:grpSp>
          <p:nvGrpSpPr>
            <p:cNvPr id="9" name="그룹 8"/>
            <p:cNvGrpSpPr/>
            <p:nvPr/>
          </p:nvGrpSpPr>
          <p:grpSpPr>
            <a:xfrm rot="0">
              <a:off x="7913032" y="3385226"/>
              <a:ext cx="3300335" cy="609569"/>
              <a:chOff x="7913032" y="3401002"/>
              <a:chExt cx="3300335" cy="609569"/>
            </a:xfrm>
          </p:grpSpPr>
          <p:grpSp>
            <p:nvGrpSpPr>
              <p:cNvPr id="28" name="그룹 27"/>
              <p:cNvGrpSpPr/>
              <p:nvPr/>
            </p:nvGrpSpPr>
            <p:grpSpPr>
              <a:xfrm rot="0">
                <a:off x="7913032" y="3401002"/>
                <a:ext cx="3300335" cy="282573"/>
                <a:chOff x="8128932" y="1883550"/>
                <a:chExt cx="3300335" cy="282573"/>
              </a:xfrm>
            </p:grpSpPr>
            <p:sp>
              <p:nvSpPr>
                <p:cNvPr id="30" name="TextBox 29"/>
                <p:cNvSpPr txBox="1"/>
                <p:nvPr/>
              </p:nvSpPr>
              <p:spPr>
                <a:xfrm>
                  <a:off x="8128931" y="1883550"/>
                  <a:ext cx="336333" cy="199006"/>
                </a:xfrm>
                <a:prstGeom prst="rect">
                  <a:avLst/>
                </a:prstGeom>
                <a:noFill/>
              </p:spPr>
              <p:txBody>
                <a:bodyPr wrap="none" lIns="54000" tIns="18000" rIns="54000" bIns="18000">
                  <a:spAutoFit/>
                </a:bodyPr>
                <a:lstStyle/>
                <a:p>
                  <a:pPr lvl="0">
                    <a:defRPr/>
                  </a:pPr>
                  <a:r>
                    <a:rPr lang="en-US" altLang="ko-KR" sz="1600" spc="-150">
                      <a:ln w="9525">
                        <a:solidFill>
                          <a:schemeClr val="accent1">
                            <a:shade val="50000"/>
                            <a:alpha val="0"/>
                          </a:schemeClr>
                        </a:solidFill>
                      </a:ln>
                      <a:latin typeface="Pretendard Medium"/>
                      <a:ea typeface="Pretendard Medium"/>
                    </a:rPr>
                    <a:t>02</a:t>
                  </a:r>
                  <a:endParaRPr lang="ko-KR" altLang="en-US" sz="1600" spc="-150">
                    <a:ln w="9525"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latin typeface="Pretendard Medium"/>
                    <a:ea typeface="Pretendard Medium"/>
                  </a:endParaRPr>
                </a:p>
              </p:txBody>
            </p:sp>
            <p:sp>
              <p:nvSpPr>
                <p:cNvPr id="31" name="TextBox 30"/>
                <p:cNvSpPr txBox="1"/>
                <p:nvPr/>
              </p:nvSpPr>
              <p:spPr>
                <a:xfrm>
                  <a:off x="8457248" y="1883550"/>
                  <a:ext cx="3332241" cy="202659"/>
                </a:xfrm>
                <a:prstGeom prst="rect">
                  <a:avLst/>
                </a:prstGeom>
                <a:noFill/>
              </p:spPr>
              <p:txBody>
                <a:bodyPr wrap="square" lIns="54000" tIns="18000" rIns="54000" bIns="18000">
                  <a:spAutoFit/>
                </a:bodyPr>
                <a:lstStyle/>
                <a:p>
                  <a:pPr lvl="0">
                    <a:defRPr/>
                  </a:pPr>
                  <a:r>
                    <a:rPr lang="ko-KR" altLang="en-US" sz="1600" kern="100" spc="-40">
                      <a:ln w="9525">
                        <a:solidFill>
                          <a:schemeClr val="accent1">
                            <a:shade val="50000"/>
                            <a:alpha val="0"/>
                          </a:schemeClr>
                        </a:solidFill>
                      </a:ln>
                      <a:latin typeface="Pretendard Medium"/>
                      <a:ea typeface="Pretendard Medium"/>
                    </a:rPr>
                    <a:t>게임엔진 프로그래밍 </a:t>
                  </a:r>
                  <a:r>
                    <a:rPr lang="en-US" altLang="ko-KR" sz="1600" kern="100" spc="-40">
                      <a:ln w="9525">
                        <a:solidFill>
                          <a:schemeClr val="accent1">
                            <a:shade val="50000"/>
                            <a:alpha val="0"/>
                          </a:schemeClr>
                        </a:solidFill>
                      </a:ln>
                      <a:latin typeface="Pretendard Medium"/>
                      <a:ea typeface="Pretendard Medium"/>
                    </a:rPr>
                    <a:t>– </a:t>
                  </a:r>
                  <a:r>
                    <a:rPr lang="ko-KR" altLang="en-US" sz="1600" kern="100" spc="-40">
                      <a:ln w="9525">
                        <a:solidFill>
                          <a:schemeClr val="accent1">
                            <a:shade val="50000"/>
                            <a:alpha val="0"/>
                          </a:schemeClr>
                        </a:solidFill>
                      </a:ln>
                      <a:latin typeface="Pretendard Medium"/>
                      <a:ea typeface="Pretendard Medium"/>
                    </a:rPr>
                    <a:t>개인 프로젝트</a:t>
                  </a:r>
                  <a:endParaRPr lang="ko-KR" altLang="en-US" sz="1600" kern="100" spc="-40">
                    <a:ln w="9525"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latin typeface="Pretendard Medium"/>
                    <a:ea typeface="Pretendard Medium"/>
                  </a:endParaRPr>
                </a:p>
              </p:txBody>
            </p:sp>
          </p:grpSp>
          <p:sp>
            <p:nvSpPr>
              <p:cNvPr id="29" name="TextBox 28"/>
              <p:cNvSpPr txBox="1"/>
              <p:nvPr/>
            </p:nvSpPr>
            <p:spPr>
              <a:xfrm>
                <a:off x="8241347" y="3838537"/>
                <a:ext cx="1493917" cy="178180"/>
              </a:xfrm>
              <a:prstGeom prst="rect">
                <a:avLst/>
              </a:prstGeom>
              <a:noFill/>
            </p:spPr>
            <p:txBody>
              <a:bodyPr wrap="none" lIns="54000" tIns="18000" rIns="54000" bIns="18000">
                <a:spAutoFit/>
              </a:bodyPr>
              <a:lstStyle>
                <a:defPPr>
                  <a:defRPr lang="ko-KR"/>
                </a:defPPr>
                <a:lvl1pPr>
                  <a:defRPr sz="1600" spc="-150">
                    <a:ln w="9525"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efd1bd"/>
                    </a:solidFill>
                    <a:latin typeface="나눔스퀘어라운드 Regular"/>
                    <a:ea typeface="나눔스퀘어라운드 Regular"/>
                  </a:defRPr>
                </a:lvl1pPr>
              </a:lstStyle>
              <a:p>
                <a:pPr marL="171450" lvl="0" indent="-171450">
                  <a:lnSpc>
                    <a:spcPct val="120000"/>
                  </a:lnSpc>
                  <a:buFontTx/>
                  <a:buChar char="-"/>
                  <a:defRPr/>
                </a:pPr>
                <a:r>
                  <a:rPr lang="ko-KR" altLang="en-US" sz="1200" kern="100" spc="-40">
                    <a:solidFill>
                      <a:schemeClr val="tx1"/>
                    </a:solidFill>
                    <a:latin typeface="Pretendard Light"/>
                    <a:ea typeface="Pretendard Light"/>
                  </a:rPr>
                  <a:t>사용 엔진</a:t>
                </a:r>
                <a:r>
                  <a:rPr lang="en-US" altLang="ko-KR" sz="1200" kern="100" spc="-40">
                    <a:solidFill>
                      <a:schemeClr val="tx1"/>
                    </a:solidFill>
                    <a:latin typeface="Pretendard Light"/>
                    <a:ea typeface="Pretendard Light"/>
                  </a:rPr>
                  <a:t>: Unreal5</a:t>
                </a:r>
                <a:endParaRPr lang="en-US" altLang="ko-KR" sz="1200" kern="100" spc="-40">
                  <a:solidFill>
                    <a:schemeClr val="tx1"/>
                  </a:solidFill>
                  <a:latin typeface="Pretendard Light"/>
                  <a:ea typeface="Pretendard Light"/>
                </a:endParaRPr>
              </a:p>
            </p:txBody>
          </p:sp>
        </p:grpSp>
      </p:grpSp>
      <p:sp>
        <p:nvSpPr>
          <p:cNvPr id="36" name="TextBox 35"/>
          <p:cNvSpPr txBox="1"/>
          <p:nvPr/>
        </p:nvSpPr>
        <p:spPr>
          <a:xfrm>
            <a:off x="1427109" y="1770170"/>
            <a:ext cx="903366" cy="305230"/>
          </a:xfrm>
          <a:prstGeom prst="rect">
            <a:avLst/>
          </a:prstGeom>
          <a:noFill/>
        </p:spPr>
        <p:txBody>
          <a:bodyPr wrap="none" lIns="54000" tIns="18000" rIns="54000" bIns="18000">
            <a:spAutoFit/>
          </a:bodyPr>
          <a:lstStyle>
            <a:defPPr>
              <a:defRPr lang="ko-KR"/>
            </a:defPPr>
            <a:lvl1pPr>
              <a:defRPr sz="1600" spc="-15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efd1bd"/>
                </a:solidFill>
                <a:latin typeface="나눔스퀘어라운드 Regular"/>
                <a:ea typeface="나눔스퀘어라운드 Regular"/>
              </a:defRPr>
            </a:lvl1pPr>
          </a:lstStyle>
          <a:p>
            <a:pPr lvl="0">
              <a:lnSpc>
                <a:spcPct val="120000"/>
              </a:lnSpc>
              <a:defRPr/>
            </a:pPr>
            <a:r>
              <a:rPr lang="ko-KR" altLang="en-US" sz="1500" kern="100" spc="-40">
                <a:solidFill>
                  <a:schemeClr val="tx1"/>
                </a:solidFill>
                <a:latin typeface="Pretendard Light"/>
                <a:ea typeface="Pretendard Light"/>
              </a:rPr>
              <a:t>개발 환경</a:t>
            </a:r>
            <a:endParaRPr lang="en-US" altLang="ko-KR" sz="1500" kern="100" spc="-40">
              <a:solidFill>
                <a:schemeClr val="tx1"/>
              </a:solidFill>
              <a:latin typeface="Pretendard Light"/>
              <a:ea typeface="Pretendard Light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427109" y="4199307"/>
            <a:ext cx="903366" cy="304968"/>
          </a:xfrm>
          <a:prstGeom prst="rect">
            <a:avLst/>
          </a:prstGeom>
          <a:noFill/>
        </p:spPr>
        <p:txBody>
          <a:bodyPr wrap="none" lIns="54000" tIns="18000" rIns="54000" bIns="18000">
            <a:spAutoFit/>
          </a:bodyPr>
          <a:lstStyle>
            <a:defPPr>
              <a:defRPr lang="ko-KR"/>
            </a:defPPr>
            <a:lvl1pPr>
              <a:defRPr sz="1600" spc="-15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efd1bd"/>
                </a:solidFill>
                <a:latin typeface="나눔스퀘어라운드 Regular"/>
                <a:ea typeface="나눔스퀘어라운드 Regular"/>
              </a:defRPr>
            </a:lvl1pPr>
          </a:lstStyle>
          <a:p>
            <a:pPr lvl="0">
              <a:lnSpc>
                <a:spcPct val="120000"/>
              </a:lnSpc>
              <a:defRPr/>
            </a:pPr>
            <a:r>
              <a:rPr lang="ko-KR" altLang="en-US" sz="1500" kern="100" spc="-40">
                <a:solidFill>
                  <a:schemeClr val="tx1"/>
                </a:solidFill>
                <a:latin typeface="Pretendard Light"/>
                <a:ea typeface="Pretendard Light"/>
              </a:rPr>
              <a:t>개발 환경</a:t>
            </a:r>
            <a:endParaRPr lang="en-US" altLang="ko-KR" sz="1500" kern="100" spc="-40">
              <a:solidFill>
                <a:schemeClr val="tx1"/>
              </a:solidFill>
              <a:latin typeface="Pretendard Light"/>
              <a:ea typeface="Pretendard Light"/>
            </a:endParaRPr>
          </a:p>
        </p:txBody>
      </p:sp>
      <p:grpSp>
        <p:nvGrpSpPr>
          <p:cNvPr id="51" name="그룹 5"/>
          <p:cNvGrpSpPr/>
          <p:nvPr/>
        </p:nvGrpSpPr>
        <p:grpSpPr>
          <a:xfrm rot="0">
            <a:off x="7126000" y="1490284"/>
            <a:ext cx="3670084" cy="3318791"/>
            <a:chOff x="7903506" y="1623793"/>
            <a:chExt cx="3670084" cy="2380225"/>
          </a:xfrm>
        </p:grpSpPr>
        <p:grpSp>
          <p:nvGrpSpPr>
            <p:cNvPr id="52" name="그룹 6"/>
            <p:cNvGrpSpPr/>
            <p:nvPr/>
          </p:nvGrpSpPr>
          <p:grpSpPr>
            <a:xfrm rot="0">
              <a:off x="7913030" y="1623792"/>
              <a:ext cx="2976875" cy="795365"/>
              <a:chOff x="7913030" y="1623792"/>
              <a:chExt cx="2976875" cy="795365"/>
            </a:xfrm>
          </p:grpSpPr>
          <p:grpSp>
            <p:nvGrpSpPr>
              <p:cNvPr id="53" name="그룹 31"/>
              <p:cNvGrpSpPr/>
              <p:nvPr/>
            </p:nvGrpSpPr>
            <p:grpSpPr>
              <a:xfrm rot="0">
                <a:off x="7913030" y="1623792"/>
                <a:ext cx="2976875" cy="221536"/>
                <a:chOff x="8128931" y="1572993"/>
                <a:chExt cx="2976875" cy="221536"/>
              </a:xfrm>
            </p:grpSpPr>
            <p:sp>
              <p:nvSpPr>
                <p:cNvPr id="54" name="TextBox 33"/>
                <p:cNvSpPr txBox="1"/>
                <p:nvPr/>
              </p:nvSpPr>
              <p:spPr>
                <a:xfrm>
                  <a:off x="8128931" y="1572993"/>
                  <a:ext cx="357500" cy="221536"/>
                </a:xfrm>
                <a:prstGeom prst="rect">
                  <a:avLst/>
                </a:prstGeom>
                <a:noFill/>
              </p:spPr>
              <p:txBody>
                <a:bodyPr wrap="none" lIns="54000" tIns="18000" rIns="54000" bIns="18000">
                  <a:spAutoFit/>
                </a:bodyPr>
                <a:p>
                  <a:pPr marL="0" lvl="0" indent="0" algn="l" defTabSz="914400" rtl="0" eaLnBrk="1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None/>
                    <a:defRPr/>
                  </a:pPr>
                  <a:r>
                    <a:rPr xmlns:mc="http://schemas.openxmlformats.org/markup-compatibility/2006" xmlns:hp="http://schemas.haansoft.com/office/presentation/8.0" kumimoji="0" lang="en-US" altLang="ko-KR" sz="1800" b="0" i="0" u="none" strike="noStrike" kern="1200" cap="none" spc="-150" normalizeH="0" baseline="0" mc:Ignorable="hp" hp:hslEmbossed="0">
                      <a:ln w="9525">
                        <a:solidFill>
                          <a:srgbClr val="31538f"/>
                        </a:solidFill>
                      </a:ln>
                      <a:solidFill>
                        <a:srgbClr val="000000"/>
                      </a:solidFill>
                      <a:latin typeface="Pretendard Medium"/>
                      <a:ea typeface="Pretendard Medium"/>
                    </a:rPr>
                    <a:t>03</a:t>
                  </a:r>
                  <a:endParaRPr xmlns:mc="http://schemas.openxmlformats.org/markup-compatibility/2006" xmlns:hp="http://schemas.haansoft.com/office/presentation/8.0" kumimoji="0" lang="en-US" altLang="ko-KR" sz="1800" b="0" i="0" u="none" strike="noStrike" kern="1200" cap="none" spc="-150" normalizeH="0" baseline="0" mc:Ignorable="hp" hp:hslEmbossed="0">
                    <a:ln w="9525">
                      <a:solidFill>
                        <a:srgbClr val="31538f"/>
                      </a:solidFill>
                    </a:ln>
                    <a:solidFill>
                      <a:srgbClr val="000000"/>
                    </a:solidFill>
                    <a:latin typeface="Pretendard Medium"/>
                    <a:ea typeface="Pretendard Medium"/>
                  </a:endParaRPr>
                </a:p>
              </p:txBody>
            </p:sp>
            <p:sp>
              <p:nvSpPr>
                <p:cNvPr id="55" name="TextBox 34"/>
                <p:cNvSpPr txBox="1"/>
                <p:nvPr/>
              </p:nvSpPr>
              <p:spPr>
                <a:xfrm>
                  <a:off x="8457244" y="1572993"/>
                  <a:ext cx="2648562" cy="221536"/>
                </a:xfrm>
                <a:prstGeom prst="rect">
                  <a:avLst/>
                </a:prstGeom>
                <a:noFill/>
              </p:spPr>
              <p:txBody>
                <a:bodyPr wrap="none" lIns="54000" tIns="18000" rIns="54000" bIns="18000">
                  <a:spAutoFit/>
                </a:bodyPr>
                <a:p>
                  <a:pPr marL="0" lvl="0" indent="0" algn="l" defTabSz="914400" rtl="0" eaLnBrk="1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None/>
                    <a:defRPr/>
                  </a:pPr>
                  <a:r>
                    <a:rPr xmlns:mc="http://schemas.openxmlformats.org/markup-compatibility/2006" xmlns:hp="http://schemas.haansoft.com/office/presentation/8.0" kumimoji="0" lang="ko-KR" altLang="en-US" sz="1800" b="0" i="0" u="none" strike="noStrike" kern="100" cap="none" spc="-40" normalizeH="0" baseline="0" mc:Ignorable="hp" hp:hslEmbossed="0">
                      <a:ln w="9525" cap="flat" cmpd="sng" algn="ctr">
                        <a:solidFill>
                          <a:srgbClr val="31538f"/>
                        </a:solidFill>
                        <a:prstDash val="solid"/>
                        <a:round/>
                        <a:headEnd w="med" len="med"/>
                        <a:tailEnd w="med" len="med"/>
                      </a:ln>
                      <a:solidFill>
                        <a:srgbClr val="000000"/>
                      </a:solidFill>
                      <a:latin typeface="Pretendard Medium"/>
                      <a:ea typeface="Pretendard Medium"/>
                    </a:rPr>
                    <a:t>스마트폰 게임 프로그래밍</a:t>
                  </a:r>
                  <a:endParaRPr xmlns:mc="http://schemas.openxmlformats.org/markup-compatibility/2006" xmlns:hp="http://schemas.haansoft.com/office/presentation/8.0" kumimoji="0" lang="ko-KR" altLang="en-US" sz="1800" b="0" i="0" u="none" strike="noStrike" kern="100" cap="none" spc="-40" normalizeH="0" baseline="0" mc:Ignorable="hp" hp:hslEmbossed="0">
                    <a:ln w="9525" cap="flat" cmpd="sng" algn="ctr">
                      <a:solidFill>
                        <a:srgbClr val="31538f"/>
                      </a:solidFill>
                      <a:prstDash val="solid"/>
                      <a:round/>
                      <a:headEnd w="med" len="med"/>
                      <a:tailEnd w="med" len="med"/>
                    </a:ln>
                    <a:solidFill>
                      <a:srgbClr val="000000"/>
                    </a:solidFill>
                    <a:latin typeface="Pretendard Medium"/>
                    <a:ea typeface="Pretendard Medium"/>
                  </a:endParaRPr>
                </a:p>
              </p:txBody>
            </p:sp>
          </p:grpSp>
          <p:sp>
            <p:nvSpPr>
              <p:cNvPr id="56" name="TextBox 32"/>
              <p:cNvSpPr txBox="1"/>
              <p:nvPr/>
            </p:nvSpPr>
            <p:spPr>
              <a:xfrm>
                <a:off x="8241348" y="2080782"/>
                <a:ext cx="2398792" cy="338375"/>
              </a:xfrm>
              <a:prstGeom prst="rect">
                <a:avLst/>
              </a:prstGeom>
              <a:noFill/>
            </p:spPr>
            <p:txBody>
              <a:bodyPr wrap="square" lIns="54000" tIns="18000" rIns="54000" bIns="18000">
                <a:spAutoFit/>
              </a:bodyPr>
              <a:p>
                <a:pPr marL="171450" lvl="0" indent="-171450" algn="l" defTabSz="914400" rtl="0" eaLnBrk="1" latinLnBrk="1" hangingPunct="1">
                  <a:lnSpc>
                    <a:spcPct val="120000"/>
                  </a:lnSpc>
                  <a:spcBef>
                    <a:spcPct val="0"/>
                  </a:spcBef>
                  <a:spcAft>
                    <a:spcPts val="0"/>
                  </a:spcAft>
                  <a:buFontTx/>
                  <a:buChar char="-"/>
                  <a:defRPr/>
                </a:pPr>
                <a:r>
                  <a:rPr xmlns:mc="http://schemas.openxmlformats.org/markup-compatibility/2006" xmlns:hp="http://schemas.haansoft.com/office/presentation/8.0" kumimoji="0" lang="ko-KR" altLang="en-US" sz="1200" b="0" i="0" u="none" strike="noStrike" kern="100" cap="none" spc="-40" normalizeH="0" baseline="0" mc:Ignorable="hp" hp:hslEmbossed="0">
                    <a:ln w="9525" cap="flat" cmpd="sng" algn="ctr">
                      <a:solidFill>
                        <a:srgbClr val="31538f"/>
                      </a:solidFill>
                      <a:prstDash val="solid"/>
                      <a:round/>
                      <a:headEnd w="med" len="med"/>
                      <a:tailEnd w="med" len="med"/>
                    </a:ln>
                    <a:solidFill>
                      <a:srgbClr val="000000"/>
                    </a:solidFill>
                    <a:latin typeface="Pretendard Light"/>
                    <a:ea typeface="Pretendard Light"/>
                  </a:rPr>
                  <a:t>안드로이드 스튜디오</a:t>
                </a:r>
                <a:endParaRPr xmlns:mc="http://schemas.openxmlformats.org/markup-compatibility/2006" xmlns:hp="http://schemas.haansoft.com/office/presentation/8.0" kumimoji="0" lang="ko-KR" altLang="en-US" sz="1200" b="0" i="0" u="none" strike="noStrike" kern="100" cap="none" spc="-40" normalizeH="0" baseline="0" mc:Ignorable="hp" hp:hslEmbossed="0">
                  <a:ln w="9525" cap="flat" cmpd="sng" algn="ctr">
                    <a:solidFill>
                      <a:srgbClr val="31538f"/>
                    </a:solidFill>
                    <a:prstDash val="solid"/>
                    <a:round/>
                    <a:headEnd w="med" len="med"/>
                    <a:tailEnd w="med" len="med"/>
                  </a:ln>
                  <a:solidFill>
                    <a:srgbClr val="000000"/>
                  </a:solidFill>
                  <a:latin typeface="Pretendard Light"/>
                  <a:ea typeface="Pretendard Light"/>
                </a:endParaRPr>
              </a:p>
              <a:p>
                <a:pPr marL="171450" lvl="0" indent="-171450" algn="l" defTabSz="914400" rtl="0" eaLnBrk="1" latinLnBrk="1" hangingPunct="1">
                  <a:lnSpc>
                    <a:spcPct val="120000"/>
                  </a:lnSpc>
                  <a:spcBef>
                    <a:spcPct val="0"/>
                  </a:spcBef>
                  <a:spcAft>
                    <a:spcPts val="0"/>
                  </a:spcAft>
                  <a:buFontTx/>
                  <a:buChar char="-"/>
                  <a:defRPr/>
                </a:pPr>
                <a:r>
                  <a:rPr xmlns:mc="http://schemas.openxmlformats.org/markup-compatibility/2006" xmlns:hp="http://schemas.haansoft.com/office/presentation/8.0" kumimoji="0" lang="en-US" altLang="ko-KR" sz="1200" b="0" i="0" u="none" strike="noStrike" kern="100" cap="none" spc="-40" normalizeH="0" baseline="0" mc:Ignorable="hp" hp:hslEmbossed="0">
                    <a:ln w="9525" cap="flat" cmpd="sng" algn="ctr">
                      <a:solidFill>
                        <a:srgbClr val="31538f"/>
                      </a:solidFill>
                      <a:prstDash val="solid"/>
                      <a:round/>
                      <a:headEnd w="med" len="med"/>
                      <a:tailEnd w="med" len="med"/>
                    </a:ln>
                    <a:solidFill>
                      <a:srgbClr val="000000"/>
                    </a:solidFill>
                    <a:latin typeface="Pretendard Light"/>
                    <a:ea typeface="Pretendard Light"/>
                  </a:rPr>
                  <a:t>JAVA</a:t>
                </a:r>
                <a:endParaRPr xmlns:mc="http://schemas.openxmlformats.org/markup-compatibility/2006" xmlns:hp="http://schemas.haansoft.com/office/presentation/8.0" kumimoji="0" lang="en-US" altLang="ko-KR" sz="1200" b="0" i="0" u="none" strike="noStrike" kern="100" cap="none" spc="-40" normalizeH="0" baseline="0" mc:Ignorable="hp" hp:hslEmbossed="0">
                  <a:ln w="9525" cap="flat" cmpd="sng" algn="ctr">
                    <a:solidFill>
                      <a:srgbClr val="31538f"/>
                    </a:solidFill>
                    <a:prstDash val="solid"/>
                    <a:round/>
                    <a:headEnd w="med" len="med"/>
                    <a:tailEnd w="med" len="med"/>
                  </a:ln>
                  <a:solidFill>
                    <a:srgbClr val="000000"/>
                  </a:solidFill>
                  <a:latin typeface="Pretendard Light"/>
                  <a:ea typeface="Pretendard Light"/>
                </a:endParaRPr>
              </a:p>
            </p:txBody>
          </p:sp>
        </p:grpSp>
        <p:grpSp>
          <p:nvGrpSpPr>
            <p:cNvPr id="57" name="그룹 8"/>
            <p:cNvGrpSpPr/>
            <p:nvPr/>
          </p:nvGrpSpPr>
          <p:grpSpPr>
            <a:xfrm rot="0">
              <a:off x="7903506" y="3385225"/>
              <a:ext cx="3670083" cy="618792"/>
              <a:chOff x="7903506" y="3401001"/>
              <a:chExt cx="3670083" cy="618792"/>
            </a:xfrm>
          </p:grpSpPr>
          <p:grpSp>
            <p:nvGrpSpPr>
              <p:cNvPr id="58" name="그룹 27"/>
              <p:cNvGrpSpPr/>
              <p:nvPr/>
            </p:nvGrpSpPr>
            <p:grpSpPr>
              <a:xfrm rot="0">
                <a:off x="7903506" y="3401001"/>
                <a:ext cx="3670083" cy="202660"/>
                <a:chOff x="8119406" y="1883549"/>
                <a:chExt cx="3670083" cy="202660"/>
              </a:xfrm>
            </p:grpSpPr>
            <p:sp>
              <p:nvSpPr>
                <p:cNvPr id="59" name="TextBox 29"/>
                <p:cNvSpPr txBox="1"/>
                <p:nvPr/>
              </p:nvSpPr>
              <p:spPr>
                <a:xfrm>
                  <a:off x="8119406" y="1883547"/>
                  <a:ext cx="328925" cy="202085"/>
                </a:xfrm>
                <a:prstGeom prst="rect">
                  <a:avLst/>
                </a:prstGeom>
                <a:noFill/>
              </p:spPr>
              <p:txBody>
                <a:bodyPr wrap="none" lIns="54000" tIns="18000" rIns="54000" bIns="18000">
                  <a:spAutoFit/>
                </a:bodyPr>
                <a:p>
                  <a:pPr marL="0" lvl="0" indent="0" algn="l" defTabSz="914400" rtl="0" eaLnBrk="1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None/>
                    <a:defRPr/>
                  </a:pPr>
                  <a:r>
                    <a:rPr xmlns:mc="http://schemas.openxmlformats.org/markup-compatibility/2006" xmlns:hp="http://schemas.haansoft.com/office/presentation/8.0" kumimoji="0" lang="en-US" altLang="ko-KR" sz="1600" b="0" i="0" u="none" strike="noStrike" kern="1200" cap="none" spc="-150" normalizeH="0" baseline="0" mc:Ignorable="hp" hp:hslEmbossed="0">
                      <a:ln w="9525">
                        <a:solidFill>
                          <a:srgbClr val="31538f"/>
                        </a:solidFill>
                      </a:ln>
                      <a:solidFill>
                        <a:srgbClr val="000000"/>
                      </a:solidFill>
                      <a:latin typeface="Pretendard Medium"/>
                      <a:ea typeface="Pretendard Medium"/>
                    </a:rPr>
                    <a:t>04</a:t>
                  </a:r>
                  <a:endParaRPr xmlns:mc="http://schemas.openxmlformats.org/markup-compatibility/2006" xmlns:hp="http://schemas.haansoft.com/office/presentation/8.0" kumimoji="0" lang="en-US" altLang="ko-KR" sz="1600" b="0" i="0" u="none" strike="noStrike" kern="1200" cap="none" spc="-150" normalizeH="0" baseline="0" mc:Ignorable="hp" hp:hslEmbossed="0">
                    <a:ln w="9525">
                      <a:solidFill>
                        <a:srgbClr val="31538f"/>
                      </a:solidFill>
                    </a:ln>
                    <a:solidFill>
                      <a:srgbClr val="000000"/>
                    </a:solidFill>
                    <a:latin typeface="Pretendard Medium"/>
                    <a:ea typeface="Pretendard Medium"/>
                  </a:endParaRPr>
                </a:p>
              </p:txBody>
            </p:sp>
            <p:sp>
              <p:nvSpPr>
                <p:cNvPr id="60" name="TextBox 30"/>
                <p:cNvSpPr txBox="1"/>
                <p:nvPr/>
              </p:nvSpPr>
              <p:spPr>
                <a:xfrm>
                  <a:off x="8457247" y="1883549"/>
                  <a:ext cx="3332242" cy="202659"/>
                </a:xfrm>
                <a:prstGeom prst="rect">
                  <a:avLst/>
                </a:prstGeom>
                <a:noFill/>
              </p:spPr>
              <p:txBody>
                <a:bodyPr wrap="square" lIns="54000" tIns="18000" rIns="54000" bIns="18000">
                  <a:spAutoFit/>
                </a:bodyPr>
                <a:p>
                  <a:pPr marL="0" lvl="0" indent="0" algn="l" defTabSz="914400" rtl="0" eaLnBrk="1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None/>
                    <a:defRPr/>
                  </a:pPr>
                  <a:r>
                    <a:rPr xmlns:mc="http://schemas.openxmlformats.org/markup-compatibility/2006" xmlns:hp="http://schemas.haansoft.com/office/presentation/8.0" kumimoji="0" lang="ko-KR" altLang="en-US" sz="1600" b="0" i="0" u="none" strike="noStrike" kern="100" cap="none" spc="-40" normalizeH="0" baseline="0" mc:Ignorable="hp" hp:hslEmbossed="0">
                      <a:ln w="9525">
                        <a:solidFill>
                          <a:srgbClr val="31538f"/>
                        </a:solidFill>
                      </a:ln>
                      <a:solidFill>
                        <a:srgbClr val="000000"/>
                      </a:solidFill>
                      <a:latin typeface="Pretendard Medium"/>
                      <a:ea typeface="Pretendard Medium"/>
                    </a:rPr>
                    <a:t>스크립트 언어</a:t>
                  </a:r>
                  <a:endParaRPr xmlns:mc="http://schemas.openxmlformats.org/markup-compatibility/2006" xmlns:hp="http://schemas.haansoft.com/office/presentation/8.0" kumimoji="0" lang="ko-KR" altLang="en-US" sz="1600" b="0" i="0" u="none" strike="noStrike" kern="100" cap="none" spc="-40" normalizeH="0" baseline="0" mc:Ignorable="hp" hp:hslEmbossed="0">
                    <a:ln w="9525">
                      <a:solidFill>
                        <a:srgbClr val="31538f"/>
                      </a:solidFill>
                    </a:ln>
                    <a:solidFill>
                      <a:srgbClr val="000000"/>
                    </a:solidFill>
                    <a:latin typeface="Pretendard Medium"/>
                    <a:ea typeface="Pretendard Medium"/>
                  </a:endParaRPr>
                </a:p>
              </p:txBody>
            </p:sp>
          </p:grpSp>
          <p:sp>
            <p:nvSpPr>
              <p:cNvPr id="61" name="TextBox 28"/>
              <p:cNvSpPr txBox="1"/>
              <p:nvPr/>
            </p:nvSpPr>
            <p:spPr>
              <a:xfrm>
                <a:off x="8241341" y="3838536"/>
                <a:ext cx="1400790" cy="181257"/>
              </a:xfrm>
              <a:prstGeom prst="rect">
                <a:avLst/>
              </a:prstGeom>
              <a:noFill/>
            </p:spPr>
            <p:txBody>
              <a:bodyPr wrap="square" lIns="54000" tIns="18000" rIns="54000" bIns="18000">
                <a:spAutoFit/>
              </a:bodyPr>
              <a:p>
                <a:pPr marL="171450" lvl="0" indent="-171450" algn="l" defTabSz="914400" rtl="0" eaLnBrk="1" latinLnBrk="1" hangingPunct="1">
                  <a:lnSpc>
                    <a:spcPct val="120000"/>
                  </a:lnSpc>
                  <a:spcBef>
                    <a:spcPct val="0"/>
                  </a:spcBef>
                  <a:spcAft>
                    <a:spcPts val="0"/>
                  </a:spcAft>
                  <a:buFontTx/>
                  <a:buChar char="-"/>
                  <a:defRPr/>
                </a:pPr>
                <a:r>
                  <a:rPr xmlns:mc="http://schemas.openxmlformats.org/markup-compatibility/2006" xmlns:hp="http://schemas.haansoft.com/office/presentation/8.0" kumimoji="0" lang="ko-KR" altLang="en-US" sz="1200" b="0" i="0" u="none" strike="noStrike" kern="100" cap="none" spc="-40" normalizeH="0" baseline="0" mc:Ignorable="hp" hp:hslEmbossed="0">
                    <a:ln w="9525" cap="flat" cmpd="sng" algn="ctr">
                      <a:solidFill>
                        <a:srgbClr val="31538f"/>
                      </a:solidFill>
                      <a:prstDash val="solid"/>
                      <a:round/>
                      <a:headEnd w="med" len="med"/>
                      <a:tailEnd w="med" len="med"/>
                    </a:ln>
                    <a:solidFill>
                      <a:srgbClr val="000000"/>
                    </a:solidFill>
                    <a:latin typeface="Pretendard Light"/>
                    <a:ea typeface="Pretendard Light"/>
                  </a:rPr>
                  <a:t>사용언어</a:t>
                </a:r>
                <a:r>
                  <a:rPr xmlns:mc="http://schemas.openxmlformats.org/markup-compatibility/2006" xmlns:hp="http://schemas.haansoft.com/office/presentation/8.0" kumimoji="0" lang="en-US" altLang="ko-KR" sz="1200" b="0" i="0" u="none" strike="noStrike" kern="100" cap="none" spc="-40" normalizeH="0" baseline="0" mc:Ignorable="hp" hp:hslEmbossed="0">
                    <a:ln w="9525" cap="flat" cmpd="sng" algn="ctr">
                      <a:solidFill>
                        <a:srgbClr val="31538f"/>
                      </a:solidFill>
                      <a:prstDash val="solid"/>
                      <a:round/>
                      <a:headEnd w="med" len="med"/>
                      <a:tailEnd w="med" len="med"/>
                    </a:ln>
                    <a:solidFill>
                      <a:srgbClr val="000000"/>
                    </a:solidFill>
                    <a:latin typeface="Pretendard Light"/>
                    <a:ea typeface="Pretendard Light"/>
                  </a:rPr>
                  <a:t>:</a:t>
                </a:r>
                <a:r>
                  <a:rPr xmlns:mc="http://schemas.openxmlformats.org/markup-compatibility/2006" xmlns:hp="http://schemas.haansoft.com/office/presentation/8.0" kumimoji="0" lang="ko-KR" altLang="en-US" sz="1200" b="0" i="0" u="none" strike="noStrike" kern="100" cap="none" spc="-40" normalizeH="0" baseline="0" mc:Ignorable="hp" hp:hslEmbossed="0">
                    <a:ln w="9525" cap="flat" cmpd="sng" algn="ctr">
                      <a:solidFill>
                        <a:srgbClr val="31538f"/>
                      </a:solidFill>
                      <a:prstDash val="solid"/>
                      <a:round/>
                      <a:headEnd w="med" len="med"/>
                      <a:tailEnd w="med" len="med"/>
                    </a:ln>
                    <a:solidFill>
                      <a:srgbClr val="000000"/>
                    </a:solidFill>
                    <a:latin typeface="Pretendard Light"/>
                    <a:ea typeface="Pretendard Light"/>
                  </a:rPr>
                  <a:t> </a:t>
                </a:r>
                <a:r>
                  <a:rPr xmlns:mc="http://schemas.openxmlformats.org/markup-compatibility/2006" xmlns:hp="http://schemas.haansoft.com/office/presentation/8.0" kumimoji="0" lang="en-US" altLang="ko-KR" sz="1200" b="0" i="0" u="none" strike="noStrike" kern="100" cap="none" spc="-40" normalizeH="0" baseline="0" mc:Ignorable="hp" hp:hslEmbossed="0">
                    <a:ln w="9525" cap="flat" cmpd="sng" algn="ctr">
                      <a:solidFill>
                        <a:srgbClr val="31538f"/>
                      </a:solidFill>
                      <a:prstDash val="solid"/>
                      <a:round/>
                      <a:headEnd w="med" len="med"/>
                      <a:tailEnd w="med" len="med"/>
                    </a:ln>
                    <a:solidFill>
                      <a:srgbClr val="000000"/>
                    </a:solidFill>
                    <a:latin typeface="Pretendard Light"/>
                    <a:ea typeface="Pretendard Light"/>
                  </a:rPr>
                  <a:t>Python</a:t>
                </a:r>
                <a:endParaRPr xmlns:mc="http://schemas.openxmlformats.org/markup-compatibility/2006" xmlns:hp="http://schemas.haansoft.com/office/presentation/8.0" kumimoji="0" lang="en-US" altLang="ko-KR" sz="1200" b="0" i="0" u="none" strike="noStrike" kern="100" cap="none" spc="-40" normalizeH="0" baseline="0" mc:Ignorable="hp" hp:hslEmbossed="0">
                  <a:ln w="9525" cap="flat" cmpd="sng" algn="ctr">
                    <a:solidFill>
                      <a:srgbClr val="31538f"/>
                    </a:solidFill>
                    <a:prstDash val="solid"/>
                    <a:round/>
                    <a:headEnd w="med" len="med"/>
                    <a:tailEnd w="med" len="med"/>
                  </a:ln>
                  <a:solidFill>
                    <a:srgbClr val="000000"/>
                  </a:solidFill>
                  <a:latin typeface="Pretendard Light"/>
                  <a:ea typeface="Pretendard Light"/>
                </a:endParaRPr>
              </a:p>
            </p:txBody>
          </p:sp>
        </p:grpSp>
      </p:grpSp>
      <p:sp>
        <p:nvSpPr>
          <p:cNvPr id="62" name="TextBox 35"/>
          <p:cNvSpPr txBox="1"/>
          <p:nvPr/>
        </p:nvSpPr>
        <p:spPr>
          <a:xfrm>
            <a:off x="7463842" y="1794455"/>
            <a:ext cx="905483" cy="309520"/>
          </a:xfrm>
          <a:prstGeom prst="rect">
            <a:avLst/>
          </a:prstGeom>
          <a:noFill/>
        </p:spPr>
        <p:txBody>
          <a:bodyPr wrap="none" lIns="54000" tIns="18000" rIns="54000" bIns="18000">
            <a:spAutoFit/>
          </a:bodyPr>
          <a:p>
            <a:pPr marL="0" lvl="0" indent="0" algn="l" defTabSz="914400" rtl="0" eaLnBrk="1" latinLnBrk="1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500" b="0" i="0" u="none" strike="noStrike" kern="100" cap="none" spc="-40" normalizeH="0" baseline="0" mc:Ignorable="hp" hp:hslEmbossed="0">
                <a:ln w="9525" cap="flat" cmpd="sng" algn="ctr">
                  <a:solidFill>
                    <a:srgbClr val="31538f"/>
                  </a:solidFill>
                  <a:prstDash val="solid"/>
                  <a:round/>
                  <a:headEnd w="med" len="med"/>
                  <a:tailEnd w="med" len="med"/>
                </a:ln>
                <a:solidFill>
                  <a:srgbClr val="000000"/>
                </a:solidFill>
                <a:latin typeface="Pretendard Light"/>
                <a:ea typeface="Pretendard Light"/>
              </a:rPr>
              <a:t>개발 환경</a:t>
            </a:r>
            <a:endParaRPr xmlns:mc="http://schemas.openxmlformats.org/markup-compatibility/2006" xmlns:hp="http://schemas.haansoft.com/office/presentation/8.0" kumimoji="0" lang="en-US" altLang="ko-KR" sz="1500" b="0" i="0" u="none" strike="noStrike" kern="100" cap="none" spc="-40" normalizeH="0" baseline="0" mc:Ignorable="hp" hp:hslEmbossed="0">
              <a:ln w="9525" cap="flat" cmpd="sng" algn="ctr">
                <a:solidFill>
                  <a:srgbClr val="31538f"/>
                </a:solidFill>
                <a:prstDash val="solid"/>
                <a:round/>
                <a:headEnd w="med" len="med"/>
                <a:tailEnd w="med" len="med"/>
              </a:ln>
              <a:solidFill>
                <a:srgbClr val="000000"/>
              </a:solidFill>
              <a:latin typeface="Pretendard Light"/>
              <a:ea typeface="Pretendard Light"/>
            </a:endParaRPr>
          </a:p>
        </p:txBody>
      </p:sp>
      <p:sp>
        <p:nvSpPr>
          <p:cNvPr id="63" name="TextBox 36"/>
          <p:cNvSpPr txBox="1"/>
          <p:nvPr/>
        </p:nvSpPr>
        <p:spPr>
          <a:xfrm>
            <a:off x="7463842" y="4223593"/>
            <a:ext cx="904425" cy="309257"/>
          </a:xfrm>
          <a:prstGeom prst="rect">
            <a:avLst/>
          </a:prstGeom>
          <a:noFill/>
        </p:spPr>
        <p:txBody>
          <a:bodyPr wrap="none" lIns="54000" tIns="18000" rIns="54000" bIns="18000">
            <a:spAutoFit/>
          </a:bodyPr>
          <a:p>
            <a:pPr marL="0" lvl="0" indent="0" algn="l" defTabSz="914400" rtl="0" eaLnBrk="1" latinLnBrk="1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500" b="0" i="0" u="none" strike="noStrike" kern="100" cap="none" spc="-40" normalizeH="0" baseline="0" mc:Ignorable="hp" hp:hslEmbossed="0">
                <a:ln w="9525" cap="flat" cmpd="sng" algn="ctr">
                  <a:solidFill>
                    <a:srgbClr val="31538f"/>
                  </a:solidFill>
                  <a:prstDash val="solid"/>
                  <a:round/>
                  <a:headEnd w="med" len="med"/>
                  <a:tailEnd w="med" len="med"/>
                </a:ln>
                <a:solidFill>
                  <a:srgbClr val="000000"/>
                </a:solidFill>
                <a:latin typeface="Pretendard Light"/>
                <a:ea typeface="Pretendard Light"/>
              </a:rPr>
              <a:t>개발 환경</a:t>
            </a:r>
            <a:endParaRPr xmlns:mc="http://schemas.openxmlformats.org/markup-compatibility/2006" xmlns:hp="http://schemas.haansoft.com/office/presentation/8.0" kumimoji="0" lang="en-US" altLang="ko-KR" sz="1500" b="0" i="0" u="none" strike="noStrike" kern="100" cap="none" spc="-40" normalizeH="0" baseline="0" mc:Ignorable="hp" hp:hslEmbossed="0">
              <a:ln w="9525" cap="flat" cmpd="sng" algn="ctr">
                <a:solidFill>
                  <a:srgbClr val="31538f"/>
                </a:solidFill>
                <a:prstDash val="solid"/>
                <a:round/>
                <a:headEnd w="med" len="med"/>
                <a:tailEnd w="med" len="med"/>
              </a:ln>
              <a:solidFill>
                <a:srgbClr val="000000"/>
              </a:solidFill>
              <a:latin typeface="Pretendard Light"/>
              <a:ea typeface="Pretendard Light"/>
            </a:endParaRPr>
          </a:p>
        </p:txBody>
      </p:sp>
    </p:spTree>
    <p:extLst>
      <p:ext uri="{BB962C8B-B14F-4D97-AF65-F5344CB8AC3E}">
        <p14:creationId xmlns:p14="http://schemas.microsoft.com/office/powerpoint/2010/main" val="12992455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138A9083-C45B-4989-B590-51FCE45B2495}"/>
              </a:ext>
            </a:extLst>
          </p:cNvPr>
          <p:cNvSpPr txBox="1"/>
          <p:nvPr/>
        </p:nvSpPr>
        <p:spPr>
          <a:xfrm>
            <a:off x="789574" y="913602"/>
            <a:ext cx="3621235" cy="574961"/>
          </a:xfrm>
          <a:prstGeom prst="rect">
            <a:avLst/>
          </a:prstGeom>
          <a:noFill/>
          <a:effectLst>
            <a:innerShdw blurRad="63500" dist="50800" dir="13500000">
              <a:srgbClr val="DE5644">
                <a:alpha val="0"/>
              </a:srgbClr>
            </a:innerShdw>
          </a:effectLst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3500" spc="-3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innerShdw blurRad="63500" dist="50800" dir="13500000">
                    <a:srgbClr val="DE5644">
                      <a:alpha val="50000"/>
                    </a:srgbClr>
                  </a:innerShdw>
                </a:effectLst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Star Giant (</a:t>
            </a:r>
            <a:r>
              <a:rPr lang="ko-KR" altLang="en-US" sz="3500" spc="-3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innerShdw blurRad="63500" dist="50800" dir="13500000">
                    <a:srgbClr val="DE5644">
                      <a:alpha val="50000"/>
                    </a:srgbClr>
                  </a:innerShdw>
                </a:effectLst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졸업작품</a:t>
            </a:r>
            <a:r>
              <a:rPr lang="en-US" altLang="ko-KR" sz="3500" spc="-3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innerShdw blurRad="63500" dist="50800" dir="13500000">
                    <a:srgbClr val="DE5644">
                      <a:alpha val="50000"/>
                    </a:srgbClr>
                  </a:innerShdw>
                </a:effectLst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)</a:t>
            </a:r>
            <a:endParaRPr lang="en-US" altLang="ko-KR" sz="3500" spc="-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effectLst>
                <a:innerShdw blurRad="63500" dist="50800" dir="13500000">
                  <a:srgbClr val="DE5644">
                    <a:alpha val="50000"/>
                  </a:srgbClr>
                </a:innerShdw>
              </a:effectLst>
              <a:latin typeface="Pretendard ExtraBold" panose="02000903000000020004" pitchFamily="50" charset="-127"/>
              <a:ea typeface="Pretendard ExtraBold" panose="02000903000000020004" pitchFamily="50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A7C1ECF5-F6BC-47BD-9385-2E3013A15D8A}"/>
              </a:ext>
            </a:extLst>
          </p:cNvPr>
          <p:cNvCxnSpPr>
            <a:cxnSpLocks/>
          </p:cNvCxnSpPr>
          <p:nvPr/>
        </p:nvCxnSpPr>
        <p:spPr>
          <a:xfrm>
            <a:off x="820426" y="1518302"/>
            <a:ext cx="3527865" cy="0"/>
          </a:xfrm>
          <a:prstGeom prst="line">
            <a:avLst/>
          </a:prstGeom>
          <a:ln>
            <a:solidFill>
              <a:schemeClr val="tx1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0E913BE-48ED-400D-881F-6C7F0D7389BE}"/>
              </a:ext>
            </a:extLst>
          </p:cNvPr>
          <p:cNvSpPr/>
          <p:nvPr/>
        </p:nvSpPr>
        <p:spPr>
          <a:xfrm rot="5400000">
            <a:off x="-3249000" y="3249000"/>
            <a:ext cx="6858001" cy="360000"/>
          </a:xfrm>
          <a:prstGeom prst="rect">
            <a:avLst/>
          </a:prstGeom>
          <a:gradFill>
            <a:gsLst>
              <a:gs pos="40000">
                <a:schemeClr val="tx1">
                  <a:lumMod val="50000"/>
                  <a:lumOff val="50000"/>
                </a:schemeClr>
              </a:gs>
              <a:gs pos="0">
                <a:schemeClr val="tx1">
                  <a:alpha val="58000"/>
                </a:schemeClr>
              </a:gs>
              <a:gs pos="100000">
                <a:schemeClr val="bg1">
                  <a:lumMod val="9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18000" rIns="54000" bIns="18000" rtlCol="0" anchor="ctr"/>
          <a:lstStyle/>
          <a:p>
            <a:pPr algn="ctr"/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Pretendard ExtraLight" panose="02000303000000020004" pitchFamily="50" charset="-127"/>
              <a:ea typeface="Pretendard ExtraLight" panose="02000303000000020004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47A63A2-E22E-418F-8608-955A70D30719}"/>
              </a:ext>
            </a:extLst>
          </p:cNvPr>
          <p:cNvSpPr txBox="1"/>
          <p:nvPr/>
        </p:nvSpPr>
        <p:spPr>
          <a:xfrm>
            <a:off x="49331" y="104258"/>
            <a:ext cx="261340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ctr"/>
            <a:r>
              <a:rPr lang="en-US" altLang="ko-KR" sz="1400" spc="-1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01</a:t>
            </a:r>
            <a:endParaRPr lang="ko-KR" altLang="en-US" sz="1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72139E8-AAAA-4C79-B6FC-AC72047A3DFB}"/>
              </a:ext>
            </a:extLst>
          </p:cNvPr>
          <p:cNvSpPr txBox="1"/>
          <p:nvPr/>
        </p:nvSpPr>
        <p:spPr>
          <a:xfrm>
            <a:off x="408333" y="95898"/>
            <a:ext cx="1628060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>
            <a:defPPr>
              <a:defRPr lang="ko-KR"/>
            </a:defPPr>
            <a:lvl1pPr>
              <a:defRPr sz="1600" spc="-1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defRPr>
            </a:lvl1pPr>
          </a:lstStyle>
          <a:p>
            <a:r>
              <a:rPr lang="en-US" altLang="ko-KR" sz="1400" kern="100" spc="-4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Star Giant (</a:t>
            </a:r>
            <a:r>
              <a:rPr lang="ko-KR" altLang="en-US" sz="1400" kern="100" spc="-4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졸업작품</a:t>
            </a:r>
            <a:r>
              <a:rPr lang="en-US" altLang="ko-KR" sz="1400" kern="100" spc="-4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)</a:t>
            </a:r>
            <a:endParaRPr lang="ko-KR" altLang="en-US" sz="1400" kern="100" spc="-40">
              <a:solidFill>
                <a:schemeClr val="tx1">
                  <a:lumMod val="50000"/>
                  <a:lumOff val="50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B5A6943B-6C42-4BEF-A671-0B0C623FA8A3}"/>
              </a:ext>
            </a:extLst>
          </p:cNvPr>
          <p:cNvSpPr/>
          <p:nvPr/>
        </p:nvSpPr>
        <p:spPr>
          <a:xfrm>
            <a:off x="9386872" y="5006233"/>
            <a:ext cx="2520000" cy="1417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18000" rIns="54000" bIns="18000" rtlCol="0" anchor="ctr"/>
          <a:lstStyle/>
          <a:p>
            <a:pPr algn="ctr"/>
            <a:r>
              <a:rPr lang="en-US" altLang="ko-KR" sz="1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</a:rPr>
              <a:t>16:9 ratio</a:t>
            </a:r>
            <a:endParaRPr lang="ko-KR" altLang="en-US" sz="1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Pretendard ExtraLight" panose="02000303000000020004" pitchFamily="50" charset="-127"/>
              <a:ea typeface="Pretendard ExtraLight" panose="02000303000000020004" pitchFamily="50" charset="-127"/>
            </a:endParaRPr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E9860E78-96C3-DCF2-0CF5-335E7011B0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6593099"/>
              </p:ext>
            </p:extLst>
          </p:nvPr>
        </p:nvGraphicFramePr>
        <p:xfrm>
          <a:off x="837273" y="1727367"/>
          <a:ext cx="3527866" cy="470394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897651">
                  <a:extLst>
                    <a:ext uri="{9D8B030D-6E8A-4147-A177-3AD203B41FA5}">
                      <a16:colId xmlns:a16="http://schemas.microsoft.com/office/drawing/2014/main" val="2741175923"/>
                    </a:ext>
                  </a:extLst>
                </a:gridCol>
                <a:gridCol w="2630215">
                  <a:extLst>
                    <a:ext uri="{9D8B030D-6E8A-4147-A177-3AD203B41FA5}">
                      <a16:colId xmlns:a16="http://schemas.microsoft.com/office/drawing/2014/main" val="2584837131"/>
                    </a:ext>
                  </a:extLst>
                </a:gridCol>
              </a:tblGrid>
              <a:tr h="6730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게임 장르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3D </a:t>
                      </a:r>
                      <a:r>
                        <a:rPr lang="ko-KR" altLang="en-US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협동 우주선 슈팅 게임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09642739"/>
                  </a:ext>
                </a:extLst>
              </a:tr>
              <a:tr h="6730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개발 기간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2023.01~2023.07</a:t>
                      </a:r>
                      <a:endParaRPr lang="ko-KR" altLang="en-US" sz="1500" b="0">
                        <a:latin typeface="+mj-ea"/>
                        <a:ea typeface="+mj-ea"/>
                        <a:cs typeface="Pretendard ExtraBold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4279457"/>
                  </a:ext>
                </a:extLst>
              </a:tr>
              <a:tr h="7145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개발 인원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3</a:t>
                      </a:r>
                      <a:r>
                        <a:rPr lang="ko-KR" altLang="en-US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명</a:t>
                      </a:r>
                      <a:endParaRPr lang="en-US" altLang="ko-KR" sz="1500" b="0">
                        <a:latin typeface="+mj-ea"/>
                        <a:ea typeface="+mj-ea"/>
                        <a:cs typeface="Pretendard ExtraBold" panose="020B0600000101010101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클라이언트 </a:t>
                      </a:r>
                      <a:r>
                        <a:rPr lang="en-US" altLang="ko-KR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2</a:t>
                      </a:r>
                      <a:r>
                        <a:rPr lang="ko-KR" altLang="en-US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명</a:t>
                      </a:r>
                      <a:endParaRPr lang="en-US" altLang="ko-KR" sz="1500" b="0">
                        <a:latin typeface="+mj-ea"/>
                        <a:ea typeface="+mj-ea"/>
                        <a:cs typeface="Pretendard ExtraBold" panose="020B0600000101010101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서버 </a:t>
                      </a:r>
                      <a:r>
                        <a:rPr lang="en-US" altLang="ko-KR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1</a:t>
                      </a:r>
                      <a:r>
                        <a:rPr lang="ko-KR" altLang="en-US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23078676"/>
                  </a:ext>
                </a:extLst>
              </a:tr>
              <a:tr h="113492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역할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클라이언트 프로그래머</a:t>
                      </a:r>
                      <a:endParaRPr lang="en-US" altLang="ko-KR" sz="1500" b="0">
                        <a:latin typeface="+mj-ea"/>
                        <a:ea typeface="+mj-ea"/>
                        <a:cs typeface="Pretendard ExtraBold" panose="020B0600000101010101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플레이어</a:t>
                      </a:r>
                      <a:r>
                        <a:rPr lang="en-US" altLang="ko-KR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, </a:t>
                      </a:r>
                      <a:r>
                        <a:rPr lang="ko-KR" altLang="en-US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보스 애니메이션</a:t>
                      </a:r>
                      <a:endParaRPr lang="en-US" altLang="ko-KR" sz="1500" b="0">
                        <a:latin typeface="+mj-ea"/>
                        <a:ea typeface="+mj-ea"/>
                        <a:cs typeface="Pretendard ExtraBold" panose="020B0600000101010101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보스 스크립트</a:t>
                      </a:r>
                      <a:endParaRPr lang="en-US" altLang="ko-KR" sz="1500" b="0">
                        <a:latin typeface="+mj-ea"/>
                        <a:ea typeface="+mj-ea"/>
                        <a:cs typeface="Pretendard ExtraBold" panose="020B0600000101010101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다양한 그래픽 효과</a:t>
                      </a:r>
                      <a:endParaRPr lang="en-US" altLang="ko-KR" sz="1500" b="0">
                        <a:latin typeface="+mj-ea"/>
                        <a:ea typeface="+mj-ea"/>
                        <a:cs typeface="Pretendard ExtraBold" panose="020B0600000101010101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en-US" altLang="ko-KR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UI,</a:t>
                      </a:r>
                      <a:r>
                        <a:rPr lang="ko-KR" altLang="en-US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 사운드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7819122"/>
                  </a:ext>
                </a:extLst>
              </a:tr>
              <a:tr h="6730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깃허브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b="0">
                          <a:latin typeface="+mj-ea"/>
                          <a:ea typeface="+mj-ea"/>
                          <a:cs typeface="Pretendard ExtraBold" panose="020B0600000101010101" charset="-127"/>
                          <a:hlinkClick r:id="rId2"/>
                        </a:rPr>
                        <a:t>https://github.com/Leesiw/StarGiant</a:t>
                      </a:r>
                      <a:endParaRPr lang="ko-KR" altLang="en-US" sz="1500" b="0" dirty="0">
                        <a:latin typeface="+mj-ea"/>
                        <a:ea typeface="+mj-ea"/>
                        <a:cs typeface="Pretendard ExtraBold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80742531"/>
                  </a:ext>
                </a:extLst>
              </a:tr>
              <a:tr h="6730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영상 링크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b="0">
                          <a:latin typeface="+mj-ea"/>
                          <a:ea typeface="+mj-ea"/>
                          <a:cs typeface="Pretendard ExtraBold" panose="020B0600000101010101" charset="-127"/>
                          <a:hlinkClick r:id="rId3"/>
                        </a:rPr>
                        <a:t>https://youtu.be/CSMsfHXL-eI</a:t>
                      </a:r>
                      <a:endParaRPr lang="ko-KR" altLang="en-US" sz="1500" b="0" dirty="0">
                        <a:latin typeface="+mj-ea"/>
                        <a:ea typeface="+mj-ea"/>
                        <a:cs typeface="Pretendard ExtraBold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6056039"/>
                  </a:ext>
                </a:extLst>
              </a:tr>
            </a:tbl>
          </a:graphicData>
        </a:graphic>
      </p:graphicFrame>
      <p:pic>
        <p:nvPicPr>
          <p:cNvPr id="11" name="그림 1">
            <a:extLst>
              <a:ext uri="{FF2B5EF4-FFF2-40B4-BE49-F238E27FC236}">
                <a16:creationId xmlns:a16="http://schemas.microsoft.com/office/drawing/2014/main" id="{AE870DE1-D73C-3642-8DE3-63DD8C57CF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54"/>
          <a:stretch>
            <a:fillRect/>
          </a:stretch>
        </p:blipFill>
        <p:spPr bwMode="auto">
          <a:xfrm>
            <a:off x="9397318" y="434267"/>
            <a:ext cx="2493722" cy="18720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5DCCC1D-A9B7-E92B-1885-62DF91AFBCD4}"/>
              </a:ext>
            </a:extLst>
          </p:cNvPr>
          <p:cNvSpPr txBox="1"/>
          <p:nvPr/>
        </p:nvSpPr>
        <p:spPr>
          <a:xfrm>
            <a:off x="9397318" y="2326102"/>
            <a:ext cx="2493722" cy="205950"/>
          </a:xfrm>
          <a:prstGeom prst="rect">
            <a:avLst/>
          </a:prstGeom>
          <a:noFill/>
          <a:effectLst>
            <a:innerShdw blurRad="63500" dist="50800" dir="13500000">
              <a:srgbClr val="DE5644">
                <a:alpha val="0"/>
              </a:srgbClr>
            </a:innerShdw>
          </a:effectLst>
        </p:spPr>
        <p:txBody>
          <a:bodyPr wrap="square" lIns="54000" tIns="18000" rIns="54000" bIns="18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000" kern="100" spc="-4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Light" panose="02000403000000020004" pitchFamily="50" charset="-127"/>
                <a:ea typeface="Pretendard Light" panose="02000403000000020004" pitchFamily="50" charset="-127"/>
              </a:rPr>
              <a:t>타이틀 화면</a:t>
            </a:r>
            <a:r>
              <a:rPr lang="en-US" altLang="ko-KR" sz="1000" kern="100" spc="-4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Light" panose="02000403000000020004" pitchFamily="50" charset="-127"/>
                <a:ea typeface="Pretendard Light" panose="02000403000000020004" pitchFamily="50" charset="-127"/>
              </a:rPr>
              <a:t>(</a:t>
            </a:r>
            <a:r>
              <a:rPr lang="ko-KR" altLang="en-US" sz="1000" kern="100" spc="-4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Light" panose="02000403000000020004" pitchFamily="50" charset="-127"/>
                <a:ea typeface="Pretendard Light" panose="02000403000000020004" pitchFamily="50" charset="-127"/>
              </a:rPr>
              <a:t>매칭화면</a:t>
            </a:r>
            <a:r>
              <a:rPr lang="en-US" altLang="ko-KR" sz="1000" kern="100" spc="-4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Light" panose="02000403000000020004" pitchFamily="50" charset="-127"/>
                <a:ea typeface="Pretendard Light" panose="02000403000000020004" pitchFamily="50" charset="-127"/>
              </a:rPr>
              <a:t>)</a:t>
            </a:r>
            <a:endParaRPr lang="ko-KR" altLang="en-US" sz="1000" kern="100" spc="-4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Pretendard Light" panose="02000403000000020004" pitchFamily="50" charset="-127"/>
              <a:ea typeface="Pretendard Light" panose="02000403000000020004" pitchFamily="50" charset="-127"/>
            </a:endParaRPr>
          </a:p>
        </p:txBody>
      </p:sp>
      <p:pic>
        <p:nvPicPr>
          <p:cNvPr id="14" name="그림 5">
            <a:extLst>
              <a:ext uri="{FF2B5EF4-FFF2-40B4-BE49-F238E27FC236}">
                <a16:creationId xmlns:a16="http://schemas.microsoft.com/office/drawing/2014/main" id="{206EBE2F-2C61-898D-A387-3213886FFE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54"/>
          <a:stretch>
            <a:fillRect/>
          </a:stretch>
        </p:blipFill>
        <p:spPr bwMode="auto">
          <a:xfrm>
            <a:off x="9410792" y="2556740"/>
            <a:ext cx="2480248" cy="18331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8352596-48DC-DD63-CB43-89D06CC8303E}"/>
              </a:ext>
            </a:extLst>
          </p:cNvPr>
          <p:cNvSpPr txBox="1"/>
          <p:nvPr/>
        </p:nvSpPr>
        <p:spPr>
          <a:xfrm>
            <a:off x="9386872" y="4413407"/>
            <a:ext cx="2493722" cy="205950"/>
          </a:xfrm>
          <a:prstGeom prst="rect">
            <a:avLst/>
          </a:prstGeom>
          <a:noFill/>
          <a:effectLst>
            <a:innerShdw blurRad="63500" dist="50800" dir="13500000">
              <a:srgbClr val="DE5644">
                <a:alpha val="0"/>
              </a:srgbClr>
            </a:innerShdw>
          </a:effectLst>
        </p:spPr>
        <p:txBody>
          <a:bodyPr wrap="square" lIns="54000" tIns="18000" rIns="54000" bIns="18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000" kern="100" spc="-4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Light" panose="02000403000000020004" pitchFamily="50" charset="-127"/>
                <a:ea typeface="Pretendard Light" panose="02000403000000020004" pitchFamily="50" charset="-127"/>
              </a:rPr>
              <a:t>우주선 내부 화면</a:t>
            </a:r>
            <a:endParaRPr lang="ko-KR" altLang="en-US" sz="1000" kern="100" spc="-4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Pretendard Light" panose="02000403000000020004" pitchFamily="50" charset="-127"/>
              <a:ea typeface="Pretendard Light" panose="02000403000000020004" pitchFamily="50" charset="-127"/>
            </a:endParaRPr>
          </a:p>
        </p:txBody>
      </p:sp>
      <p:pic>
        <p:nvPicPr>
          <p:cNvPr id="19" name="그림 9">
            <a:extLst>
              <a:ext uri="{FF2B5EF4-FFF2-40B4-BE49-F238E27FC236}">
                <a16:creationId xmlns:a16="http://schemas.microsoft.com/office/drawing/2014/main" id="{3DE964F8-32B8-B619-1ABE-EC9EB2A6DC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9230" y="2867881"/>
            <a:ext cx="3805734" cy="1946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C2B88AC-B4EA-E420-8EC3-C6C0BF16927C}"/>
              </a:ext>
            </a:extLst>
          </p:cNvPr>
          <p:cNvSpPr txBox="1"/>
          <p:nvPr/>
        </p:nvSpPr>
        <p:spPr>
          <a:xfrm>
            <a:off x="5479229" y="2609928"/>
            <a:ext cx="2493722" cy="205950"/>
          </a:xfrm>
          <a:prstGeom prst="rect">
            <a:avLst/>
          </a:prstGeom>
          <a:noFill/>
          <a:effectLst>
            <a:innerShdw blurRad="63500" dist="50800" dir="13500000">
              <a:srgbClr val="DE5644">
                <a:alpha val="0"/>
              </a:srgbClr>
            </a:innerShdw>
          </a:effectLst>
        </p:spPr>
        <p:txBody>
          <a:bodyPr wrap="square" lIns="54000" tIns="18000" rIns="54000" bIns="18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000" kern="100" spc="-4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Light" panose="02000403000000020004" pitchFamily="50" charset="-127"/>
                <a:ea typeface="Pretendard Light" panose="02000403000000020004" pitchFamily="50" charset="-127"/>
              </a:rPr>
              <a:t>우주선 조종모드</a:t>
            </a:r>
            <a:endParaRPr lang="ko-KR" altLang="en-US" sz="1000" kern="100" spc="-4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Pretendard Light" panose="02000403000000020004" pitchFamily="50" charset="-127"/>
              <a:ea typeface="Pretendard Light" panose="02000403000000020004" pitchFamily="50" charset="-127"/>
            </a:endParaRPr>
          </a:p>
        </p:txBody>
      </p:sp>
      <p:pic>
        <p:nvPicPr>
          <p:cNvPr id="22" name="그림 2">
            <a:extLst>
              <a:ext uri="{FF2B5EF4-FFF2-40B4-BE49-F238E27FC236}">
                <a16:creationId xmlns:a16="http://schemas.microsoft.com/office/drawing/2014/main" id="{52E1C289-3D0F-99FD-FDD7-6B1115D2C8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11"/>
          <a:stretch>
            <a:fillRect/>
          </a:stretch>
        </p:blipFill>
        <p:spPr bwMode="auto">
          <a:xfrm>
            <a:off x="9404055" y="4645235"/>
            <a:ext cx="2476539" cy="18733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22DB201D-7850-D197-F7FC-B1DE58B1BA5F}"/>
              </a:ext>
            </a:extLst>
          </p:cNvPr>
          <p:cNvSpPr txBox="1"/>
          <p:nvPr/>
        </p:nvSpPr>
        <p:spPr>
          <a:xfrm>
            <a:off x="9404055" y="6544421"/>
            <a:ext cx="2493722" cy="205950"/>
          </a:xfrm>
          <a:prstGeom prst="rect">
            <a:avLst/>
          </a:prstGeom>
          <a:noFill/>
          <a:effectLst>
            <a:innerShdw blurRad="63500" dist="50800" dir="13500000">
              <a:srgbClr val="DE5644">
                <a:alpha val="0"/>
              </a:srgbClr>
            </a:innerShdw>
          </a:effectLst>
        </p:spPr>
        <p:txBody>
          <a:bodyPr wrap="square" lIns="54000" tIns="18000" rIns="54000" bIns="18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000" kern="100" spc="-4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Light" panose="02000403000000020004" pitchFamily="50" charset="-127"/>
                <a:ea typeface="Pretendard Light" panose="02000403000000020004" pitchFamily="50" charset="-127"/>
              </a:rPr>
              <a:t>보스와의 전투</a:t>
            </a:r>
            <a:endParaRPr lang="ko-KR" altLang="en-US" sz="1000" kern="100" spc="-4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Pretendard Light" panose="02000403000000020004" pitchFamily="50" charset="-127"/>
              <a:ea typeface="Pretendard Light" panose="02000403000000020004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1EDC4D1-6D00-3E34-4E00-2157171FB32A}"/>
              </a:ext>
            </a:extLst>
          </p:cNvPr>
          <p:cNvSpPr txBox="1"/>
          <p:nvPr/>
        </p:nvSpPr>
        <p:spPr>
          <a:xfrm>
            <a:off x="5479229" y="4879286"/>
            <a:ext cx="2493722" cy="205950"/>
          </a:xfrm>
          <a:prstGeom prst="rect">
            <a:avLst/>
          </a:prstGeom>
          <a:noFill/>
          <a:effectLst>
            <a:innerShdw blurRad="63500" dist="50800" dir="13500000">
              <a:srgbClr val="DE5644">
                <a:alpha val="0"/>
              </a:srgbClr>
            </a:innerShdw>
          </a:effectLst>
        </p:spPr>
        <p:txBody>
          <a:bodyPr wrap="square" lIns="54000" tIns="18000" rIns="54000" bIns="18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000" kern="100" spc="-4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Light" panose="02000403000000020004" pitchFamily="50" charset="-127"/>
                <a:ea typeface="Pretendard Light" panose="02000403000000020004" pitchFamily="50" charset="-127"/>
              </a:rPr>
              <a:t>우주선 공격 모드</a:t>
            </a:r>
            <a:endParaRPr lang="ko-KR" altLang="en-US" sz="1000" kern="100" spc="-4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Pretendard Light" panose="02000403000000020004" pitchFamily="50" charset="-127"/>
              <a:ea typeface="Pretendard Light" panose="02000403000000020004" pitchFamily="50" charset="-127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D1F5AE4C-D103-03A6-F897-9760BF3CAEFF}"/>
              </a:ext>
            </a:extLst>
          </p:cNvPr>
          <p:cNvGrpSpPr/>
          <p:nvPr/>
        </p:nvGrpSpPr>
        <p:grpSpPr>
          <a:xfrm>
            <a:off x="5011947" y="5316490"/>
            <a:ext cx="4171107" cy="1079435"/>
            <a:chOff x="408235" y="5229733"/>
            <a:chExt cx="3131603" cy="1079435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34FC11C-D961-B988-E9BA-F0979DCB6A81}"/>
                </a:ext>
              </a:extLst>
            </p:cNvPr>
            <p:cNvSpPr txBox="1"/>
            <p:nvPr/>
          </p:nvSpPr>
          <p:spPr>
            <a:xfrm>
              <a:off x="408235" y="5476829"/>
              <a:ext cx="3131603" cy="832339"/>
            </a:xfrm>
            <a:prstGeom prst="rect">
              <a:avLst/>
            </a:prstGeom>
            <a:noFill/>
            <a:effectLst>
              <a:innerShdw blurRad="63500" dist="50800" dir="13500000">
                <a:srgbClr val="DE5644">
                  <a:alpha val="0"/>
                </a:srgbClr>
              </a:innerShdw>
            </a:effectLst>
          </p:spPr>
          <p:txBody>
            <a:bodyPr wrap="square" lIns="54000" tIns="18000" rIns="54000" bIns="18000" rtlCol="0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ko-KR" altLang="en-US" sz="1100" kern="100" spc="-4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</a:rPr>
                <a:t>최대 </a:t>
              </a:r>
              <a:r>
                <a:rPr lang="en-US" altLang="ko-KR" sz="1100" kern="100" spc="-4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</a:rPr>
                <a:t>3</a:t>
              </a:r>
              <a:r>
                <a:rPr lang="ko-KR" altLang="en-US" sz="1100" kern="100" spc="-4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</a:rPr>
                <a:t>명의  플레이어가 함께 하는 역할 분담 플레이를 즐길 수 있다</a:t>
              </a:r>
              <a:r>
                <a:rPr lang="en-US" altLang="ko-KR" sz="1100" kern="100" spc="-4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</a:rPr>
                <a:t>.</a:t>
              </a:r>
            </a:p>
            <a:p>
              <a:pPr algn="r">
                <a:lnSpc>
                  <a:spcPct val="120000"/>
                </a:lnSpc>
              </a:pPr>
              <a:r>
                <a:rPr lang="ko-KR" altLang="en-US" sz="1100" kern="100" spc="-4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</a:rPr>
                <a:t>우주선에는 </a:t>
              </a:r>
              <a:r>
                <a:rPr lang="en-US" altLang="ko-KR" sz="1100" kern="100" spc="-4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</a:rPr>
                <a:t>1</a:t>
              </a:r>
              <a:r>
                <a:rPr lang="ko-KR" altLang="en-US" sz="1100" kern="100" spc="-4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</a:rPr>
                <a:t>개의 조종석과 </a:t>
              </a:r>
              <a:r>
                <a:rPr lang="en-US" altLang="ko-KR" sz="1100" kern="100" spc="-4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</a:rPr>
                <a:t>3</a:t>
              </a:r>
              <a:r>
                <a:rPr lang="ko-KR" altLang="en-US" sz="1100" kern="100" spc="-4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</a:rPr>
                <a:t>개의 공격석이 있다</a:t>
              </a:r>
              <a:r>
                <a:rPr lang="en-US" altLang="ko-KR" sz="1100" kern="100" spc="-4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</a:rPr>
                <a:t>.</a:t>
              </a:r>
              <a:r>
                <a:rPr lang="ko-KR" altLang="en-US" sz="1100" kern="100" spc="-4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</a:rPr>
                <a:t> </a:t>
              </a:r>
              <a:endParaRPr lang="en-US" altLang="ko-KR" sz="1100" kern="100" spc="-4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Light" panose="02000403000000020004" pitchFamily="50" charset="-127"/>
                <a:ea typeface="Pretendard Light" panose="02000403000000020004" pitchFamily="50" charset="-127"/>
              </a:endParaRPr>
            </a:p>
            <a:p>
              <a:pPr algn="r">
                <a:lnSpc>
                  <a:spcPct val="120000"/>
                </a:lnSpc>
              </a:pPr>
              <a:r>
                <a:rPr lang="ko-KR" altLang="en-US" sz="1100" kern="100" spc="-4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</a:rPr>
                <a:t>플레이어들은 우주선 내부에서 상호작용을 통해  공격과 조종을 할 수 있다</a:t>
              </a:r>
              <a:r>
                <a:rPr lang="en-US" altLang="ko-KR" sz="1100" kern="100" spc="-4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</a:rPr>
                <a:t>.</a:t>
              </a:r>
            </a:p>
            <a:p>
              <a:pPr algn="r">
                <a:lnSpc>
                  <a:spcPct val="120000"/>
                </a:lnSpc>
              </a:pPr>
              <a:r>
                <a:rPr lang="ko-KR" altLang="en-US" sz="1100" kern="100" spc="-4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</a:rPr>
                <a:t>미션을 따라 적들과 보스를 해치우면 게임을 클리어 할 수 있다</a:t>
              </a:r>
              <a:r>
                <a:rPr lang="en-US" altLang="ko-KR" sz="1100" kern="100" spc="-4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</a:rPr>
                <a:t>.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AB7C43A-D1A5-615F-A068-4903883EF2C4}"/>
                </a:ext>
              </a:extLst>
            </p:cNvPr>
            <p:cNvSpPr txBox="1"/>
            <p:nvPr/>
          </p:nvSpPr>
          <p:spPr>
            <a:xfrm>
              <a:off x="920480" y="5229733"/>
              <a:ext cx="2619358" cy="236406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pPr algn="r"/>
              <a:r>
                <a:rPr lang="ko-KR" altLang="en-US" sz="1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ExtraBold" panose="02000903000000020004" pitchFamily="50" charset="-127"/>
                  <a:ea typeface="Pretendard ExtraBold" panose="02000903000000020004" pitchFamily="50" charset="-127"/>
                </a:rPr>
                <a:t>스타 자이언트를 되찾아 우주를 지켜라</a:t>
              </a:r>
              <a:r>
                <a:rPr lang="en-US" altLang="ko-KR" sz="1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ExtraBold" panose="02000903000000020004" pitchFamily="50" charset="-127"/>
                  <a:ea typeface="Pretendard ExtraBold" panose="02000903000000020004" pitchFamily="50" charset="-127"/>
                </a:rPr>
                <a:t>!</a:t>
              </a:r>
              <a:endParaRPr lang="ko-KR" altLang="en-US" sz="1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ExtraBold" panose="02000903000000020004" pitchFamily="50" charset="-127"/>
                <a:ea typeface="Pretendard ExtraBold" panose="02000903000000020004" pitchFamily="50" charset="-127"/>
              </a:endParaRPr>
            </a:p>
          </p:txBody>
        </p:sp>
      </p:grpSp>
      <p:pic>
        <p:nvPicPr>
          <p:cNvPr id="2" name="그림 1" descr="스크린샷, 디지털 합성이(가) 표시된 사진&#10;&#10;자동 생성된 설명">
            <a:extLst>
              <a:ext uri="{FF2B5EF4-FFF2-40B4-BE49-F238E27FC236}">
                <a16:creationId xmlns:a16="http://schemas.microsoft.com/office/drawing/2014/main" id="{ECC4BF36-B8B0-4781-5E53-946D063F0D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79229" y="436197"/>
            <a:ext cx="3805734" cy="2140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302674"/>
      </p:ext>
    </p:extLst>
  </p:cSld>
  <p:clrMapOvr>
    <a:masterClrMapping/>
  </p:clrMapOvr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138A9083-C45B-4989-B590-51FCE45B2495}"/>
              </a:ext>
            </a:extLst>
          </p:cNvPr>
          <p:cNvSpPr txBox="1"/>
          <p:nvPr/>
        </p:nvSpPr>
        <p:spPr>
          <a:xfrm>
            <a:off x="409332" y="104258"/>
            <a:ext cx="4449987" cy="574961"/>
          </a:xfrm>
          <a:prstGeom prst="rect">
            <a:avLst/>
          </a:prstGeom>
          <a:noFill/>
          <a:effectLst>
            <a:innerShdw blurRad="63500" dist="50800" dir="13500000">
              <a:srgbClr val="DE5644">
                <a:alpha val="0"/>
              </a:srgbClr>
            </a:innerShdw>
          </a:effectLst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3500" spc="-3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innerShdw blurRad="63500" dist="50800" dir="13500000">
                    <a:srgbClr val="DE5644">
                      <a:alpha val="50000"/>
                    </a:srgbClr>
                  </a:innerShdw>
                </a:effectLst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Lua</a:t>
            </a:r>
            <a:r>
              <a:rPr lang="ko-KR" altLang="en-US" sz="3500" spc="-3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innerShdw blurRad="63500" dist="50800" dir="13500000">
                    <a:srgbClr val="DE5644">
                      <a:alpha val="50000"/>
                    </a:srgbClr>
                  </a:innerShdw>
                </a:effectLst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를 사용한 보스 스크립트</a:t>
            </a:r>
            <a:endParaRPr lang="en-US" altLang="ko-KR" sz="3500" spc="-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effectLst>
                <a:innerShdw blurRad="63500" dist="50800" dir="13500000">
                  <a:srgbClr val="DE5644">
                    <a:alpha val="50000"/>
                  </a:srgbClr>
                </a:innerShdw>
              </a:effectLst>
              <a:latin typeface="Pretendard ExtraBold" panose="02000903000000020004" pitchFamily="50" charset="-127"/>
              <a:ea typeface="Pretendard ExtraBold" panose="02000903000000020004" pitchFamily="50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A7C1ECF5-F6BC-47BD-9385-2E3013A15D8A}"/>
              </a:ext>
            </a:extLst>
          </p:cNvPr>
          <p:cNvCxnSpPr>
            <a:cxnSpLocks/>
          </p:cNvCxnSpPr>
          <p:nvPr/>
        </p:nvCxnSpPr>
        <p:spPr>
          <a:xfrm flipV="1">
            <a:off x="440184" y="679219"/>
            <a:ext cx="11145091" cy="29739"/>
          </a:xfrm>
          <a:prstGeom prst="line">
            <a:avLst/>
          </a:prstGeom>
          <a:ln>
            <a:solidFill>
              <a:schemeClr val="tx1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0E913BE-48ED-400D-881F-6C7F0D7389BE}"/>
              </a:ext>
            </a:extLst>
          </p:cNvPr>
          <p:cNvSpPr/>
          <p:nvPr/>
        </p:nvSpPr>
        <p:spPr>
          <a:xfrm rot="5400000">
            <a:off x="-3249000" y="3249000"/>
            <a:ext cx="6858001" cy="360000"/>
          </a:xfrm>
          <a:prstGeom prst="rect">
            <a:avLst/>
          </a:prstGeom>
          <a:gradFill>
            <a:gsLst>
              <a:gs pos="40000">
                <a:schemeClr val="tx1">
                  <a:lumMod val="50000"/>
                  <a:lumOff val="50000"/>
                </a:schemeClr>
              </a:gs>
              <a:gs pos="0">
                <a:schemeClr val="tx1">
                  <a:alpha val="58000"/>
                </a:schemeClr>
              </a:gs>
              <a:gs pos="100000">
                <a:schemeClr val="bg1">
                  <a:lumMod val="9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18000" rIns="54000" bIns="18000" rtlCol="0" anchor="ctr"/>
          <a:lstStyle/>
          <a:p>
            <a:pPr algn="ctr"/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Pretendard ExtraLight" panose="02000303000000020004" pitchFamily="50" charset="-127"/>
              <a:ea typeface="Pretendard ExtraLight" panose="02000303000000020004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47A63A2-E22E-418F-8608-955A70D30719}"/>
              </a:ext>
            </a:extLst>
          </p:cNvPr>
          <p:cNvSpPr txBox="1"/>
          <p:nvPr/>
        </p:nvSpPr>
        <p:spPr>
          <a:xfrm>
            <a:off x="49331" y="104258"/>
            <a:ext cx="261340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ctr"/>
            <a:r>
              <a:rPr lang="en-US" altLang="ko-KR" sz="1400" spc="-1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01</a:t>
            </a:r>
            <a:endParaRPr lang="ko-KR" altLang="en-US" sz="1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440183" y="1242794"/>
            <a:ext cx="5494791" cy="1127881"/>
          </a:xfrm>
          <a:prstGeom prst="rect">
            <a:avLst/>
          </a:prstGeom>
          <a:noFill/>
        </p:spPr>
        <p:txBody>
          <a:bodyPr wrap="square" lIns="54000" tIns="18000" rIns="54000" bIns="18000">
            <a:spAutoFit/>
          </a:bodyPr>
          <a:lstStyle>
            <a:defPPr>
              <a:defRPr lang="ko-KR"/>
            </a:defPPr>
            <a:lvl1pPr>
              <a:defRPr sz="1600" spc="-15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efd1bd"/>
                </a:solidFill>
                <a:latin typeface="나눔스퀘어라운드 Regular"/>
                <a:ea typeface="나눔스퀘어라운드 Regular"/>
              </a:defRPr>
            </a:lvl1pPr>
          </a:lstStyle>
          <a:p>
            <a:pPr marL="285750" lvl="0" indent="-285750">
              <a:lnSpc>
                <a:spcPct val="120000"/>
              </a:lnSpc>
              <a:buFontTx/>
              <a:buChar char="-"/>
              <a:defRPr/>
            </a:pPr>
            <a:r>
              <a:rPr lang="ko-KR" altLang="en-US" sz="1500" kern="100" spc="-40">
                <a:solidFill>
                  <a:schemeClr val="tx1"/>
                </a:solidFill>
                <a:latin typeface="Pretendard Light"/>
                <a:ea typeface="Pretendard Light"/>
              </a:rPr>
              <a:t>드래곤 </a:t>
            </a:r>
            <a:r>
              <a:rPr lang="en-US" altLang="ko-KR" sz="1500" kern="100" spc="-40">
                <a:solidFill>
                  <a:schemeClr val="tx1"/>
                </a:solidFill>
                <a:latin typeface="Pretendard Light"/>
                <a:ea typeface="Pretendard Light"/>
              </a:rPr>
              <a:t>/ </a:t>
            </a:r>
            <a:r>
              <a:rPr lang="ko-KR" altLang="en-US" sz="1500" kern="100" spc="-40">
                <a:solidFill>
                  <a:schemeClr val="tx1"/>
                </a:solidFill>
                <a:latin typeface="Pretendard Light"/>
                <a:ea typeface="Pretendard Light"/>
              </a:rPr>
              <a:t>스컬 보스 존재</a:t>
            </a:r>
            <a:endParaRPr lang="ko-KR" altLang="en-US" sz="1500" kern="100" spc="-40">
              <a:solidFill>
                <a:schemeClr val="tx1"/>
              </a:solidFill>
              <a:latin typeface="Pretendard Light"/>
              <a:ea typeface="Pretendard Light"/>
            </a:endParaRPr>
          </a:p>
          <a:p>
            <a:pPr marL="285750" lvl="0" indent="-285750">
              <a:lnSpc>
                <a:spcPct val="120000"/>
              </a:lnSpc>
              <a:buFontTx/>
              <a:buChar char="-"/>
              <a:defRPr/>
            </a:pPr>
            <a:r>
              <a:rPr lang="en-US" altLang="ko-KR" sz="1500" kern="100" spc="-40">
                <a:solidFill>
                  <a:schemeClr val="tx1"/>
                </a:solidFill>
                <a:latin typeface="Pretendard Light"/>
                <a:ea typeface="Pretendard Light"/>
              </a:rPr>
              <a:t>Lua </a:t>
            </a:r>
            <a:r>
              <a:rPr lang="ko-KR" altLang="en-US" sz="1500" kern="100" spc="-40">
                <a:solidFill>
                  <a:schemeClr val="tx1"/>
                </a:solidFill>
                <a:latin typeface="Pretendard Light"/>
                <a:ea typeface="Pretendard Light"/>
              </a:rPr>
              <a:t>스크립트를 통해 보스 상태 조정</a:t>
            </a:r>
            <a:endParaRPr lang="ko-KR" altLang="en-US" sz="1500" kern="100" spc="-40">
              <a:solidFill>
                <a:schemeClr val="tx1"/>
              </a:solidFill>
              <a:latin typeface="Pretendard Light"/>
              <a:ea typeface="Pretendard Light"/>
            </a:endParaRPr>
          </a:p>
          <a:p>
            <a:pPr marL="285750" lvl="0" indent="-285750">
              <a:lnSpc>
                <a:spcPct val="120000"/>
              </a:lnSpc>
              <a:buFontTx/>
              <a:buChar char="-"/>
              <a:defRPr/>
            </a:pPr>
            <a:r>
              <a:rPr lang="ko-KR" altLang="en-US" sz="1500" kern="100" spc="-40">
                <a:solidFill>
                  <a:schemeClr val="tx1"/>
                </a:solidFill>
                <a:latin typeface="Pretendard Light"/>
                <a:ea typeface="Pretendard Light"/>
              </a:rPr>
              <a:t>드래곤은 </a:t>
            </a:r>
            <a:r>
              <a:rPr lang="en-US" altLang="ko-KR" sz="1500" kern="100" spc="-40">
                <a:solidFill>
                  <a:schemeClr val="tx1"/>
                </a:solidFill>
                <a:latin typeface="Pretendard Light"/>
                <a:ea typeface="Pretendard Light"/>
              </a:rPr>
              <a:t>3</a:t>
            </a:r>
            <a:r>
              <a:rPr lang="ko-KR" altLang="en-US" sz="1500" kern="100" spc="-40">
                <a:solidFill>
                  <a:schemeClr val="tx1"/>
                </a:solidFill>
                <a:latin typeface="Pretendard Light"/>
                <a:ea typeface="Pretendard Light"/>
              </a:rPr>
              <a:t>가지</a:t>
            </a:r>
            <a:r>
              <a:rPr lang="en-US" altLang="ko-KR" sz="1500" kern="100" spc="-40">
                <a:solidFill>
                  <a:schemeClr val="tx1"/>
                </a:solidFill>
                <a:latin typeface="Pretendard Light"/>
                <a:ea typeface="Pretendard Light"/>
              </a:rPr>
              <a:t>, </a:t>
            </a:r>
            <a:r>
              <a:rPr lang="ko-KR" altLang="en-US" sz="1500" kern="100" spc="-40">
                <a:solidFill>
                  <a:schemeClr val="tx1"/>
                </a:solidFill>
                <a:latin typeface="Pretendard Light"/>
                <a:ea typeface="Pretendard Light"/>
              </a:rPr>
              <a:t>스컬은 </a:t>
            </a:r>
            <a:r>
              <a:rPr lang="en-US" altLang="ko-KR" sz="1500" kern="100" spc="-40">
                <a:solidFill>
                  <a:schemeClr val="tx1"/>
                </a:solidFill>
                <a:latin typeface="Pretendard Light"/>
                <a:ea typeface="Pretendard Light"/>
              </a:rPr>
              <a:t>4</a:t>
            </a:r>
            <a:r>
              <a:rPr lang="ko-KR" altLang="en-US" sz="1500" kern="100" spc="-40">
                <a:solidFill>
                  <a:schemeClr val="tx1"/>
                </a:solidFill>
                <a:latin typeface="Pretendard Light"/>
                <a:ea typeface="Pretendard Light"/>
              </a:rPr>
              <a:t>가지 보스 공격 패턴 존재</a:t>
            </a:r>
            <a:endParaRPr lang="ko-KR" altLang="en-US" sz="1500" kern="100" spc="-40">
              <a:solidFill>
                <a:schemeClr val="tx1"/>
              </a:solidFill>
              <a:latin typeface="Pretendard Light"/>
              <a:ea typeface="Pretendard Light"/>
            </a:endParaRPr>
          </a:p>
          <a:p>
            <a:pPr lvl="0">
              <a:lnSpc>
                <a:spcPct val="120000"/>
              </a:lnSpc>
              <a:defRPr/>
            </a:pPr>
            <a:r>
              <a:rPr lang="en-US" altLang="ko-KR" sz="1500" kern="100" spc="-40">
                <a:solidFill>
                  <a:schemeClr val="tx1"/>
                </a:solidFill>
                <a:latin typeface="Pretendard Light"/>
                <a:ea typeface="Pretendard Light"/>
              </a:rPr>
              <a:t>      (</a:t>
            </a:r>
            <a:r>
              <a:rPr lang="ko-KR" altLang="en-US" sz="1500" kern="100" spc="-40">
                <a:solidFill>
                  <a:schemeClr val="tx1"/>
                </a:solidFill>
                <a:latin typeface="Pretendard Light"/>
                <a:ea typeface="Pretendard Light"/>
              </a:rPr>
              <a:t>조건에 따라 패턴이 랜덤으로 실행</a:t>
            </a:r>
            <a:r>
              <a:rPr lang="en-US" altLang="ko-KR" sz="1500" kern="100" spc="-40">
                <a:solidFill>
                  <a:schemeClr val="tx1"/>
                </a:solidFill>
                <a:latin typeface="Pretendard Light"/>
                <a:ea typeface="Pretendard Light"/>
              </a:rPr>
              <a:t>)</a:t>
            </a:r>
            <a:endParaRPr lang="en-US" altLang="ko-KR" sz="1500" kern="100" spc="-40">
              <a:solidFill>
                <a:schemeClr val="tx1"/>
              </a:solidFill>
              <a:latin typeface="Pretendard Light"/>
              <a:ea typeface="Pretendard Light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76BFA70-5D68-6BA1-2EE1-A35ACCBA0D31}"/>
              </a:ext>
            </a:extLst>
          </p:cNvPr>
          <p:cNvSpPr txBox="1"/>
          <p:nvPr/>
        </p:nvSpPr>
        <p:spPr>
          <a:xfrm>
            <a:off x="440184" y="815457"/>
            <a:ext cx="984294" cy="3902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23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보스 </a:t>
            </a:r>
            <a:r>
              <a:rPr lang="en-US" altLang="ko-KR" sz="23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AI</a:t>
            </a:r>
            <a:endParaRPr lang="ko-KR" altLang="en-US" sz="2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Pretendard ExtraBold" panose="02000903000000020004" pitchFamily="50" charset="-127"/>
              <a:ea typeface="Pretendard ExtraBold" panose="02000903000000020004" pitchFamily="50" charset="-127"/>
            </a:endParaRPr>
          </a:p>
        </p:txBody>
      </p:sp>
      <p:pic>
        <p:nvPicPr>
          <p:cNvPr id="53" name="그림 52" descr="스크린샷, 디지털 합성, PC 게임, 3D 모델링이(가) 표시된 사진&#10;&#10;자동 생성된 설명">
            <a:extLst>
              <a:ext uri="{FF2B5EF4-FFF2-40B4-BE49-F238E27FC236}">
                <a16:creationId xmlns:a16="http://schemas.microsoft.com/office/drawing/2014/main" id="{89663CA5-F7AD-13C0-51F5-A1D82C38A7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3057" y="1040343"/>
            <a:ext cx="5012218" cy="2819524"/>
          </a:xfrm>
          <a:prstGeom prst="rect">
            <a:avLst/>
          </a:prstGeom>
        </p:spPr>
      </p:pic>
      <p:pic>
        <p:nvPicPr>
          <p:cNvPr id="54" name="그림 53" descr="스크린샷, 그래픽 디자인, 그래픽, 만화 영화이(가) 표시된 사진&#10;&#10;자동 생성된 설명">
            <a:extLst>
              <a:ext uri="{FF2B5EF4-FFF2-40B4-BE49-F238E27FC236}">
                <a16:creationId xmlns:a16="http://schemas.microsoft.com/office/drawing/2014/main" id="{81633308-D437-4649-C951-CA518084F6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3058" y="3990417"/>
            <a:ext cx="2372534" cy="1784110"/>
          </a:xfrm>
          <a:prstGeom prst="rect">
            <a:avLst/>
          </a:prstGeom>
        </p:spPr>
      </p:pic>
      <p:pic>
        <p:nvPicPr>
          <p:cNvPr id="56" name="그림 55" descr="PC 게임, 비디오 게임 소프트웨어, 스크린샷, 디지털 합성이(가) 표시된 사진&#10;&#10;자동 생성된 설명">
            <a:extLst>
              <a:ext uri="{FF2B5EF4-FFF2-40B4-BE49-F238E27FC236}">
                <a16:creationId xmlns:a16="http://schemas.microsoft.com/office/drawing/2014/main" id="{FECE5768-760C-15F1-CEFB-52708F4B6C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47091" y="3990417"/>
            <a:ext cx="2538184" cy="1784110"/>
          </a:xfrm>
          <a:prstGeom prst="rect">
            <a:avLst/>
          </a:prstGeom>
        </p:spPr>
      </p:pic>
      <p:sp>
        <p:nvSpPr>
          <p:cNvPr id="59" name=""/>
          <p:cNvSpPr txBox="1"/>
          <p:nvPr/>
        </p:nvSpPr>
        <p:spPr>
          <a:xfrm>
            <a:off x="558333" y="2492941"/>
            <a:ext cx="2502833" cy="3556115"/>
          </a:xfrm>
          <a:prstGeom prst="rect">
            <a:avLst/>
          </a:prstGeom>
          <a:noFill/>
          <a:ln>
            <a:solidFill>
              <a:schemeClr val="dk1"/>
            </a:solidFill>
          </a:ln>
          <a:effectLst>
            <a:innerShdw blurRad="63500" dist="50800" dir="13500000">
              <a:srgbClr val="de5644">
                <a:alpha val="0"/>
              </a:srgbClr>
            </a:innerShdw>
          </a:effectLst>
        </p:spPr>
        <p:txBody>
          <a:bodyPr wrap="square" lIns="54000" tIns="18000" rIns="54000" bIns="18000">
            <a:spAutoFit/>
          </a:bodyPr>
          <a:p>
            <a:pPr lvl="0" algn="l">
              <a:defRPr/>
            </a:pPr>
            <a:r>
              <a:rPr lang="en-US" altLang="ko-KR" sz="1100" spc="-3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6"/>
                </a:solidFill>
                <a:latin typeface="+mn-ea"/>
              </a:rPr>
              <a:t>--</a:t>
            </a:r>
            <a:r>
              <a:rPr lang="ko-KR" altLang="en-US" sz="1100" spc="-3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6"/>
                </a:solidFill>
                <a:latin typeface="+mn-ea"/>
              </a:rPr>
              <a:t> </a:t>
            </a:r>
            <a:r>
              <a:rPr lang="en-US" altLang="ko-KR" sz="1100" spc="-3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6"/>
                </a:solidFill>
                <a:latin typeface="+mn-ea"/>
              </a:rPr>
              <a:t>god_ai.lua</a:t>
            </a:r>
            <a:endParaRPr lang="en-US" altLang="ko-KR" sz="1100" spc="-30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6"/>
              </a:solidFill>
              <a:latin typeface="+mn-ea"/>
            </a:endParaRPr>
          </a:p>
          <a:p>
            <a:pPr lvl="0" algn="l">
              <a:defRPr/>
            </a:pPr>
            <a:r>
              <a:rPr lang="en-US" sz="1100" spc="-3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6"/>
                </a:solidFill>
                <a:latin typeface="+mn-ea"/>
              </a:rPr>
              <a:t>-- 보스 스킬 쿨타임</a:t>
            </a:r>
            <a:endParaRPr lang="en-US" sz="1100" spc="-30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6"/>
              </a:solidFill>
              <a:latin typeface="+mn-ea"/>
            </a:endParaRPr>
          </a:p>
          <a:p>
            <a:pPr lvl="0" algn="l">
              <a:defRPr/>
            </a:pPr>
            <a:r>
              <a:rPr lang="en-US" sz="1100" spc="-3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SHOT_COOL_TIME = 4</a:t>
            </a:r>
            <a:endParaRPr lang="en-US" sz="1100" spc="-30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lvl="0" algn="l">
              <a:defRPr/>
            </a:pPr>
            <a:r>
              <a:rPr lang="en-US" sz="1100" spc="-3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MELEE1_COOL_TIME = 4</a:t>
            </a:r>
            <a:endParaRPr lang="en-US" sz="1100" spc="-30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lvl="0" algn="l">
              <a:defRPr/>
            </a:pPr>
            <a:r>
              <a:rPr lang="en-US" sz="1100" spc="-3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MELEE2_COOL_TIME = 4</a:t>
            </a:r>
            <a:endParaRPr lang="en-US" sz="1100" spc="-30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lvl="0" algn="l">
              <a:defRPr/>
            </a:pPr>
            <a:r>
              <a:rPr lang="en-US" sz="1100" spc="-3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HIT1_COOL_TIME = 4</a:t>
            </a:r>
            <a:endParaRPr lang="en-US" sz="1100" spc="-30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lvl="0" algn="l">
              <a:defRPr/>
            </a:pPr>
            <a:r>
              <a:rPr lang="en-US" sz="1100" spc="-3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HIT2_COOL_TIME = 4</a:t>
            </a:r>
            <a:endParaRPr lang="en-US" sz="1100" spc="-30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lvl="0" algn="l">
              <a:defRPr/>
            </a:pPr>
            <a:r>
              <a:rPr lang="en-US" sz="1100" spc="-3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ATTACK_COOL_TIME = 4</a:t>
            </a:r>
            <a:endParaRPr lang="en-US" sz="1100" spc="-30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lvl="0" algn="l">
              <a:defRPr/>
            </a:pPr>
            <a:r>
              <a:rPr lang="en-US" sz="1100" spc="-3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MOVE_COOL_TIME = 4</a:t>
            </a:r>
            <a:endParaRPr lang="en-US" sz="1100" spc="-30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lvl="0" algn="l">
              <a:defRPr/>
            </a:pPr>
            <a:endParaRPr lang="en-US" sz="1100" spc="-30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lvl="0" algn="l">
              <a:defRPr/>
            </a:pPr>
            <a:r>
              <a:rPr lang="en-US" sz="1100" spc="-3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6"/>
                </a:solidFill>
                <a:latin typeface="+mn-ea"/>
              </a:rPr>
              <a:t>-- 보스의 초기 상태</a:t>
            </a:r>
            <a:endParaRPr lang="en-US" sz="1100" spc="-30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lvl="0" algn="l">
              <a:defRPr/>
            </a:pPr>
            <a:r>
              <a:rPr lang="en-US" sz="1100" spc="-3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state = GodState.IDLE2</a:t>
            </a:r>
            <a:endParaRPr lang="en-US" sz="1100" spc="-30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lvl="0" algn="l">
              <a:defRPr/>
            </a:pPr>
            <a:r>
              <a:rPr lang="en-US" sz="1100" spc="-3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motion = GodState.IDLE2</a:t>
            </a:r>
            <a:endParaRPr lang="en-US" sz="1100" spc="-30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lvl="0" algn="l">
              <a:defRPr/>
            </a:pPr>
            <a:r>
              <a:rPr lang="en-US" sz="1100" spc="-3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MaxHp = 100</a:t>
            </a:r>
            <a:endParaRPr lang="en-US" sz="1100" spc="-30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lvl="0" algn="l">
              <a:defRPr/>
            </a:pPr>
            <a:r>
              <a:rPr lang="en-US" sz="1100" spc="-3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curHp = MaxHp</a:t>
            </a:r>
            <a:endParaRPr lang="en-US" sz="1100" spc="-30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lvl="0" algn="l">
              <a:defRPr/>
            </a:pPr>
            <a:r>
              <a:rPr lang="en-US" sz="1100" spc="-3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onappear = true</a:t>
            </a:r>
            <a:endParaRPr lang="en-US" sz="1100" spc="-30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lvl="0" algn="l">
              <a:defRPr/>
            </a:pPr>
            <a:endParaRPr lang="en-US" sz="1100" spc="-30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lvl="0" algn="l">
              <a:defRPr/>
            </a:pPr>
            <a:r>
              <a:rPr lang="en-US" sz="1100" spc="-3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6"/>
                </a:solidFill>
                <a:latin typeface="+mn-ea"/>
              </a:rPr>
              <a:t>-- 보스 초기 위치</a:t>
            </a:r>
            <a:endParaRPr lang="en-US" sz="1100" spc="-30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lvl="0" algn="l">
              <a:defRPr/>
            </a:pPr>
            <a:r>
              <a:rPr lang="en-US" sz="1100" spc="-3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god_x = -15000   </a:t>
            </a:r>
            <a:endParaRPr lang="en-US" sz="1100" spc="-30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lvl="0" algn="l">
              <a:defRPr/>
            </a:pPr>
            <a:r>
              <a:rPr lang="en-US" sz="1100" spc="-3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god_y = -15000</a:t>
            </a:r>
            <a:endParaRPr lang="en-US" sz="1100" spc="-30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lvl="0" algn="l">
              <a:defRPr/>
            </a:pPr>
            <a:r>
              <a:rPr lang="en-US" sz="1100" spc="-3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god_z = -15000</a:t>
            </a:r>
            <a:endParaRPr lang="en-US" sz="1100" spc="-30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60" name=""/>
          <p:cNvSpPr txBox="1"/>
          <p:nvPr/>
        </p:nvSpPr>
        <p:spPr>
          <a:xfrm>
            <a:off x="3128960" y="2491311"/>
            <a:ext cx="3295651" cy="3889389"/>
          </a:xfrm>
          <a:prstGeom prst="rect">
            <a:avLst/>
          </a:prstGeom>
          <a:noFill/>
          <a:ln>
            <a:solidFill>
              <a:schemeClr val="dk1"/>
            </a:solidFill>
          </a:ln>
          <a:effectLst>
            <a:innerShdw blurRad="63500" dist="50800" dir="13500000">
              <a:srgbClr val="de5644">
                <a:alpha val="0"/>
              </a:srgbClr>
            </a:innerShdw>
          </a:effectLst>
        </p:spPr>
        <p:txBody>
          <a:bodyPr wrap="square" lIns="54000" tIns="18000" rIns="54000" bIns="18000">
            <a:spAutoFit/>
          </a:bodyPr>
          <a:p>
            <a:pPr lvl="0" algn="l">
              <a:defRPr/>
            </a:pPr>
            <a:r>
              <a:rPr lang="en-US" sz="1100" spc="-3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6"/>
                </a:solidFill>
                <a:latin typeface="+mn-ea"/>
              </a:rPr>
              <a:t>-- 보스의 AI 업데이트 함수</a:t>
            </a:r>
            <a:endParaRPr lang="en-US" sz="1100" spc="-30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6"/>
              </a:solidFill>
              <a:latin typeface="+mn-ea"/>
            </a:endParaRPr>
          </a:p>
          <a:p>
            <a:pPr lvl="0" algn="l">
              <a:defRPr/>
            </a:pPr>
            <a:r>
              <a:rPr lang="en-US" sz="1100" spc="-3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function updateGodAI(hp, bpx, bpy, bpz, elapsedTime</a:t>
            </a:r>
            <a:endParaRPr lang="en-US" sz="1100" spc="-30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lvl="0" algn="l">
              <a:defRPr/>
            </a:pPr>
            <a:r>
              <a:rPr lang="en-US" sz="1100" spc="-3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r>
              <a:rPr lang="en-US" sz="1100" spc="-3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6"/>
                </a:solidFill>
                <a:latin typeface="+mn-ea"/>
              </a:rPr>
              <a:t>-- 보스가 나타날 때</a:t>
            </a:r>
            <a:endParaRPr lang="en-US" sz="1100" spc="-30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lvl="0" algn="l">
              <a:defRPr/>
            </a:pPr>
            <a:r>
              <a:rPr lang="en-US" sz="1100" spc="-3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   if state == GodState.IDLE2 then       </a:t>
            </a:r>
            <a:endParaRPr lang="en-US" sz="1100" spc="-30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lvl="0" algn="l">
              <a:defRPr/>
            </a:pPr>
            <a:r>
              <a:rPr lang="en-US" sz="1100" spc="-3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       if onappear then</a:t>
            </a:r>
            <a:endParaRPr lang="en-US" sz="1100" spc="-30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lvl="0" algn="l">
              <a:defRPr/>
            </a:pPr>
            <a:r>
              <a:rPr lang="en-US" sz="1100" spc="-3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           appear(bpx, bpy, bpz)</a:t>
            </a:r>
            <a:endParaRPr lang="en-US" sz="1100" spc="-30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lvl="0" algn="l">
              <a:defRPr/>
            </a:pPr>
            <a:r>
              <a:rPr lang="en-US" sz="1100" spc="-3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           onappear = false</a:t>
            </a:r>
            <a:endParaRPr lang="en-US" sz="1100" spc="-30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lvl="0" algn="l">
              <a:defRPr/>
            </a:pPr>
            <a:r>
              <a:rPr lang="en-US" sz="1100" spc="-3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       end</a:t>
            </a:r>
            <a:endParaRPr lang="en-US" sz="1100" spc="-30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lvl="0" algn="l">
              <a:defRPr/>
            </a:pPr>
            <a:r>
              <a:rPr lang="en-US" sz="1100" spc="-3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r>
              <a:rPr lang="en-US" sz="1100" spc="-3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6"/>
                </a:solidFill>
                <a:latin typeface="+mn-ea"/>
              </a:rPr>
              <a:t>-- 기본상태</a:t>
            </a:r>
            <a:endParaRPr lang="en-US" sz="1100" spc="-30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lvl="0" algn="l">
              <a:defRPr/>
            </a:pPr>
            <a:r>
              <a:rPr lang="en-US" sz="1100" spc="-3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   elseif state == GodState.IDLE1 then   </a:t>
            </a:r>
            <a:endParaRPr lang="en-US" sz="1100" spc="-30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lvl="0" algn="l">
              <a:defRPr/>
            </a:pPr>
            <a:r>
              <a:rPr lang="en-US" sz="1100" spc="-3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       idle(frameTime, bpx, bpy, bpz)</a:t>
            </a:r>
            <a:endParaRPr lang="en-US" sz="1100" spc="-30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lvl="0" algn="l">
              <a:defRPr/>
            </a:pPr>
            <a:r>
              <a:rPr lang="en-US" sz="1100" spc="-3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6"/>
                </a:solidFill>
                <a:latin typeface="+mn-ea"/>
              </a:rPr>
              <a:t>- 보스의 체력이 0 이하일 때 죽음 상태 처리</a:t>
            </a:r>
            <a:endParaRPr lang="en-US" sz="1100" spc="-30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lvl="0" algn="l">
              <a:defRPr/>
            </a:pPr>
            <a:r>
              <a:rPr lang="en-US" sz="1100" spc="-3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   elseif state == GodState.DIE then      </a:t>
            </a:r>
            <a:r>
              <a:rPr lang="en-US" sz="1100" spc="-3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6"/>
                </a:solidFill>
                <a:latin typeface="+mn-ea"/>
              </a:rPr>
              <a:t>-</a:t>
            </a:r>
            <a:endParaRPr lang="en-US" sz="1100" spc="-30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6"/>
              </a:solidFill>
              <a:latin typeface="+mn-ea"/>
            </a:endParaRPr>
          </a:p>
          <a:p>
            <a:pPr lvl="0" algn="l">
              <a:defRPr/>
            </a:pPr>
            <a:r>
              <a:rPr lang="en-US" sz="1100" spc="-3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       if curHp &lt;= 0 then</a:t>
            </a:r>
            <a:endParaRPr lang="en-US" sz="1100" spc="-30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lvl="0" algn="l">
              <a:defRPr/>
            </a:pPr>
            <a:r>
              <a:rPr lang="en-US" sz="1100" spc="-3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           die()</a:t>
            </a:r>
            <a:endParaRPr lang="en-US" sz="1100" spc="-30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lvl="0" algn="l">
              <a:defRPr/>
            </a:pPr>
            <a:r>
              <a:rPr lang="en-US" sz="1100" spc="-3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       end</a:t>
            </a:r>
            <a:endParaRPr lang="en-US" sz="1100" spc="-30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lvl="0" algn="l">
              <a:defRPr/>
            </a:pPr>
            <a:r>
              <a:rPr lang="en-US" sz="1100" spc="-3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6"/>
                </a:solidFill>
                <a:latin typeface="+mn-ea"/>
              </a:rPr>
              <a:t> -- 보스가 </a:t>
            </a:r>
            <a:r>
              <a:rPr lang="ko-KR" altLang="en-US" sz="1100" spc="-3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6"/>
                </a:solidFill>
                <a:latin typeface="+mn-ea"/>
              </a:rPr>
              <a:t>공격상태일</a:t>
            </a:r>
            <a:r>
              <a:rPr lang="en-US" sz="1100" spc="-3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6"/>
                </a:solidFill>
                <a:latin typeface="+mn-ea"/>
              </a:rPr>
              <a:t> 때</a:t>
            </a:r>
            <a:endParaRPr lang="en-US" sz="1100" spc="-30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6"/>
              </a:solidFill>
              <a:latin typeface="+mn-ea"/>
            </a:endParaRPr>
          </a:p>
          <a:p>
            <a:pPr lvl="0" algn="l">
              <a:defRPr/>
            </a:pPr>
            <a:r>
              <a:rPr lang="en-US" sz="1100" spc="-3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   elseif state == GodState.ATTACK then    </a:t>
            </a:r>
            <a:endParaRPr lang="en-US" sz="1100" spc="-30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lvl="0" algn="l">
              <a:defRPr/>
            </a:pPr>
            <a:r>
              <a:rPr lang="en-US" sz="1100" spc="-3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       attack(frameTime)</a:t>
            </a:r>
            <a:endParaRPr lang="en-US" sz="1100" spc="-30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lvl="0" algn="l">
              <a:defRPr/>
            </a:pPr>
            <a:r>
              <a:rPr lang="en-US" sz="1100" spc="-3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   end</a:t>
            </a:r>
            <a:endParaRPr lang="en-US" sz="1100" spc="-30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lvl="0" algn="l">
              <a:defRPr/>
            </a:pPr>
            <a:r>
              <a:rPr lang="en-US" sz="1100" spc="-3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  </a:t>
            </a:r>
            <a:r>
              <a:rPr lang="en-US" sz="1100" spc="-3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6"/>
                </a:solidFill>
                <a:latin typeface="+mn-ea"/>
              </a:rPr>
              <a:t> -- 보스의 다음 상태를 결정합니다.</a:t>
            </a:r>
            <a:endParaRPr lang="en-US" sz="1100" spc="-30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lvl="0" algn="l">
              <a:defRPr/>
            </a:pPr>
            <a:r>
              <a:rPr lang="en-US" sz="1100" spc="-3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   nextState( bpx, bpy, bpz)</a:t>
            </a:r>
            <a:endParaRPr lang="en-US" sz="1100" spc="-30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lvl="0" algn="l">
              <a:defRPr/>
            </a:pPr>
            <a:r>
              <a:rPr lang="en-US" sz="1100" spc="-3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end</a:t>
            </a:r>
            <a:endParaRPr lang="en-US" sz="1100" spc="-30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339198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/>
          <p:nvPr/>
        </p:nvSpPr>
        <p:spPr>
          <a:xfrm>
            <a:off x="409331" y="104258"/>
            <a:ext cx="4454793" cy="561442"/>
          </a:xfrm>
          <a:prstGeom prst="rect">
            <a:avLst/>
          </a:prstGeom>
          <a:noFill/>
          <a:effectLst>
            <a:innerShdw blurRad="63500" dist="50800" dir="13500000">
              <a:srgbClr val="de5644">
                <a:alpha val="0"/>
              </a:srgbClr>
            </a:innerShdw>
          </a:effectLst>
        </p:spPr>
        <p:txBody>
          <a:bodyPr wrap="none" lIns="54000" tIns="18000" rIns="54000" bIns="18000">
            <a:spAutoFit/>
          </a:bodyPr>
          <a:lstStyle/>
          <a:p>
            <a:pPr lvl="0">
              <a:defRPr/>
            </a:pPr>
            <a:r>
              <a:rPr lang="en-US" altLang="ko-KR" sz="3500" spc="-30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innerShdw blurRad="63500" dist="50800" dir="13500000">
                    <a:srgbClr val="de5644">
                      <a:alpha val="50000"/>
                    </a:srgbClr>
                  </a:innerShdw>
                </a:effectLst>
                <a:latin typeface="Pretendard ExtraBold"/>
                <a:ea typeface="Pretendard ExtraBold"/>
              </a:rPr>
              <a:t>hlsl</a:t>
            </a:r>
            <a:r>
              <a:rPr lang="ko-KR" altLang="en-US" sz="3500" spc="-30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innerShdw blurRad="63500" dist="50800" dir="13500000">
                    <a:srgbClr val="de5644">
                      <a:alpha val="50000"/>
                    </a:srgbClr>
                  </a:innerShdw>
                </a:effectLst>
                <a:latin typeface="Pretendard ExtraBold"/>
                <a:ea typeface="Pretendard ExtraBold"/>
              </a:rPr>
              <a:t>을 사용한 불꽃 쉐이더</a:t>
            </a:r>
            <a:endParaRPr lang="ko-KR" altLang="en-US" sz="3500" spc="-300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effectLst>
                <a:innerShdw blurRad="63500" dist="50800" dir="13500000">
                  <a:srgbClr val="de5644">
                    <a:alpha val="50000"/>
                  </a:srgbClr>
                </a:innerShdw>
              </a:effectLst>
              <a:latin typeface="Pretendard ExtraBold"/>
              <a:ea typeface="Pretendard ExtraBold"/>
            </a:endParaRPr>
          </a:p>
        </p:txBody>
      </p:sp>
      <p:cxnSp>
        <p:nvCxnSpPr>
          <p:cNvPr id="27" name="직선 연결선 26"/>
          <p:cNvCxnSpPr/>
          <p:nvPr/>
        </p:nvCxnSpPr>
        <p:spPr>
          <a:xfrm flipV="1">
            <a:off x="440184" y="679219"/>
            <a:ext cx="11145091" cy="29739"/>
          </a:xfrm>
          <a:prstGeom prst="line">
            <a:avLst/>
          </a:prstGeom>
          <a:ln>
            <a:solidFill>
              <a:schemeClr val="tx1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/>
          <p:cNvSpPr/>
          <p:nvPr/>
        </p:nvSpPr>
        <p:spPr>
          <a:xfrm rot="5400000">
            <a:off x="-3249000" y="3249000"/>
            <a:ext cx="6858001" cy="360000"/>
          </a:xfrm>
          <a:prstGeom prst="rect">
            <a:avLst/>
          </a:prstGeom>
          <a:gradFill>
            <a:gsLst>
              <a:gs pos="40000">
                <a:schemeClr val="tx1">
                  <a:lumMod val="50000"/>
                  <a:lumOff val="50000"/>
                </a:schemeClr>
              </a:gs>
              <a:gs pos="0">
                <a:schemeClr val="tx1">
                  <a:alpha val="58000"/>
                </a:schemeClr>
              </a:gs>
              <a:gs pos="100000">
                <a:schemeClr val="bg1">
                  <a:lumMod val="9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18000" rIns="54000" bIns="18000" anchor="ctr"/>
          <a:lstStyle/>
          <a:p>
            <a:pPr lvl="0" algn="ctr">
              <a:defRPr/>
            </a:pPr>
            <a:endParaRPr lang="ko-KR" altLang="en-US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latin typeface="Pretendard ExtraLight"/>
              <a:ea typeface="Pretendard ExtraLight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22200" y="104258"/>
            <a:ext cx="298500" cy="237592"/>
          </a:xfrm>
          <a:prstGeom prst="rect">
            <a:avLst/>
          </a:prstGeom>
          <a:noFill/>
        </p:spPr>
        <p:txBody>
          <a:bodyPr wrap="none" lIns="54000" tIns="18000" rIns="54000" bIns="18000">
            <a:spAutoFit/>
          </a:bodyPr>
          <a:lstStyle/>
          <a:p>
            <a:pPr lvl="0" algn="ctr">
              <a:defRPr/>
            </a:pPr>
            <a:r>
              <a:rPr lang="en-US" altLang="ko-KR" sz="1400" spc="-15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Pretendard Medium"/>
                <a:ea typeface="Pretendard Medium"/>
              </a:rPr>
              <a:t>01</a:t>
            </a:r>
            <a:endParaRPr lang="ko-KR" altLang="en-US" sz="1400" spc="-150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Pretendard Medium"/>
              <a:ea typeface="Pretendard Medium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440182" y="1242794"/>
            <a:ext cx="6479042" cy="851656"/>
          </a:xfrm>
          <a:prstGeom prst="rect">
            <a:avLst/>
          </a:prstGeom>
          <a:noFill/>
        </p:spPr>
        <p:txBody>
          <a:bodyPr wrap="square" lIns="54000" tIns="18000" rIns="54000" bIns="18000">
            <a:spAutoFit/>
          </a:bodyPr>
          <a:lstStyle>
            <a:defPPr>
              <a:defRPr lang="ko-KR"/>
            </a:defPPr>
            <a:lvl1pPr>
              <a:defRPr sz="1600" spc="-15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efd1bd"/>
                </a:solidFill>
                <a:latin typeface="나눔스퀘어라운드 Regular"/>
                <a:ea typeface="나눔스퀘어라운드 Regular"/>
              </a:defRPr>
            </a:lvl1pPr>
          </a:lstStyle>
          <a:p>
            <a:pPr marL="285750" lvl="0" indent="-285750">
              <a:lnSpc>
                <a:spcPct val="120000"/>
              </a:lnSpc>
              <a:buFontTx/>
              <a:buChar char="-"/>
              <a:defRPr/>
            </a:pPr>
            <a:r>
              <a:rPr lang="en-US" altLang="ko-KR" sz="1500" kern="100" spc="-40">
                <a:solidFill>
                  <a:schemeClr val="tx1"/>
                </a:solidFill>
                <a:latin typeface="Pretendard Light"/>
                <a:ea typeface="Pretendard Light"/>
              </a:rPr>
              <a:t>3</a:t>
            </a:r>
            <a:r>
              <a:rPr lang="ko-KR" altLang="en-US" sz="1500" kern="100" spc="-40">
                <a:solidFill>
                  <a:schemeClr val="tx1"/>
                </a:solidFill>
                <a:latin typeface="Pretendard Light"/>
                <a:ea typeface="Pretendard Light"/>
              </a:rPr>
              <a:t>가지 텍스쳐를 사용</a:t>
            </a:r>
            <a:r>
              <a:rPr lang="en-US" altLang="ko-KR" sz="1500" kern="100" spc="-40">
                <a:solidFill>
                  <a:schemeClr val="tx1"/>
                </a:solidFill>
                <a:latin typeface="Pretendard Light"/>
                <a:ea typeface="Pretendard Light"/>
              </a:rPr>
              <a:t>(</a:t>
            </a:r>
            <a:r>
              <a:rPr lang="ko-KR" altLang="en-US" sz="1500" kern="100" spc="-40">
                <a:solidFill>
                  <a:schemeClr val="tx1"/>
                </a:solidFill>
                <a:latin typeface="Pretendard Light"/>
                <a:ea typeface="Pretendard Light"/>
              </a:rPr>
              <a:t>노이즈 텍스쳐</a:t>
            </a:r>
            <a:r>
              <a:rPr lang="en-US" altLang="ko-KR" sz="1500" kern="100" spc="-40">
                <a:solidFill>
                  <a:schemeClr val="tx1"/>
                </a:solidFill>
                <a:latin typeface="Pretendard Light"/>
                <a:ea typeface="Pretendard Light"/>
              </a:rPr>
              <a:t>,</a:t>
            </a:r>
            <a:r>
              <a:rPr lang="ko-KR" altLang="en-US" sz="1500" kern="100" spc="-40">
                <a:solidFill>
                  <a:schemeClr val="tx1"/>
                </a:solidFill>
                <a:latin typeface="Pretendard Light"/>
                <a:ea typeface="Pretendard Light"/>
              </a:rPr>
              <a:t> 알파 텍스쳐</a:t>
            </a:r>
            <a:r>
              <a:rPr lang="en-US" altLang="ko-KR" sz="1500" kern="100" spc="-40">
                <a:solidFill>
                  <a:schemeClr val="tx1"/>
                </a:solidFill>
                <a:latin typeface="Pretendard Light"/>
                <a:ea typeface="Pretendard Light"/>
              </a:rPr>
              <a:t>,</a:t>
            </a:r>
            <a:r>
              <a:rPr lang="ko-KR" altLang="en-US" sz="1500" kern="100" spc="-40">
                <a:solidFill>
                  <a:schemeClr val="tx1"/>
                </a:solidFill>
                <a:latin typeface="Pretendard Light"/>
                <a:ea typeface="Pretendard Light"/>
              </a:rPr>
              <a:t> 불꽃 색상 텍스쳐</a:t>
            </a:r>
            <a:r>
              <a:rPr lang="en-US" altLang="ko-KR" sz="1500" kern="100" spc="-40">
                <a:solidFill>
                  <a:schemeClr val="tx1"/>
                </a:solidFill>
                <a:latin typeface="Pretendard Light"/>
                <a:ea typeface="Pretendard Light"/>
              </a:rPr>
              <a:t>)</a:t>
            </a:r>
            <a:endParaRPr lang="en-US" altLang="ko-KR" sz="1500" kern="100" spc="-40">
              <a:solidFill>
                <a:schemeClr val="tx1"/>
              </a:solidFill>
              <a:latin typeface="Pretendard Light"/>
              <a:ea typeface="Pretendard Light"/>
            </a:endParaRPr>
          </a:p>
          <a:p>
            <a:pPr marL="285750" lvl="0" indent="-285750">
              <a:lnSpc>
                <a:spcPct val="120000"/>
              </a:lnSpc>
              <a:buFontTx/>
              <a:buChar char="-"/>
              <a:defRPr/>
            </a:pPr>
            <a:r>
              <a:rPr lang="ko-KR" altLang="en-US" sz="1500" kern="100" spc="-40">
                <a:solidFill>
                  <a:schemeClr val="tx1"/>
                </a:solidFill>
                <a:latin typeface="Pretendard Light"/>
                <a:ea typeface="Pretendard Light"/>
              </a:rPr>
              <a:t>노이즈 텍스쳐를 이동시켜서 불꽃이 타오르는 느낌을 줌</a:t>
            </a:r>
            <a:endParaRPr lang="ko-KR" altLang="en-US" sz="1500" kern="100" spc="-40">
              <a:solidFill>
                <a:schemeClr val="tx1"/>
              </a:solidFill>
              <a:latin typeface="Pretendard Light"/>
              <a:ea typeface="Pretendard Light"/>
            </a:endParaRPr>
          </a:p>
          <a:p>
            <a:pPr marL="285750" lvl="0" indent="-285750">
              <a:lnSpc>
                <a:spcPct val="120000"/>
              </a:lnSpc>
              <a:buFontTx/>
              <a:buChar char="-"/>
              <a:defRPr/>
            </a:pPr>
            <a:r>
              <a:rPr lang="ko-KR" altLang="en-US" sz="1500" kern="100" spc="-40">
                <a:solidFill>
                  <a:schemeClr val="tx1"/>
                </a:solidFill>
                <a:latin typeface="Pretendard Light"/>
                <a:ea typeface="Pretendard Light"/>
              </a:rPr>
              <a:t>우주선 모델에서 불꽃을 붙일 곳을 읽어오고 불꽃 위치를 조정함</a:t>
            </a:r>
            <a:endParaRPr lang="ko-KR" altLang="en-US" sz="1500" kern="100" spc="-40">
              <a:solidFill>
                <a:schemeClr val="tx1"/>
              </a:solidFill>
              <a:latin typeface="Pretendard Light"/>
              <a:ea typeface="Pretendard Light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440183" y="815457"/>
            <a:ext cx="1633117" cy="390295"/>
          </a:xfrm>
          <a:prstGeom prst="rect">
            <a:avLst/>
          </a:prstGeom>
          <a:noFill/>
        </p:spPr>
        <p:txBody>
          <a:bodyPr wrap="none" lIns="54000" tIns="18000" rIns="54000" bIns="18000">
            <a:spAutoFit/>
          </a:bodyPr>
          <a:lstStyle/>
          <a:p>
            <a:pPr lvl="0">
              <a:defRPr/>
            </a:pPr>
            <a:r>
              <a:rPr lang="ko-KR" altLang="en-US" sz="230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ExtraBold"/>
                <a:ea typeface="Pretendard ExtraBold"/>
              </a:rPr>
              <a:t>우주선 불꽃</a:t>
            </a:r>
            <a:endParaRPr lang="ko-KR" altLang="en-US" sz="2300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latin typeface="Pretendard ExtraBold"/>
              <a:ea typeface="Pretendard ExtraBold"/>
            </a:endParaRPr>
          </a:p>
        </p:txBody>
      </p:sp>
      <p:sp>
        <p:nvSpPr>
          <p:cNvPr id="61" name=""/>
          <p:cNvSpPr txBox="1"/>
          <p:nvPr/>
        </p:nvSpPr>
        <p:spPr>
          <a:xfrm>
            <a:off x="8572499" y="2688165"/>
            <a:ext cx="3100916" cy="206385"/>
          </a:xfrm>
          <a:prstGeom prst="rect">
            <a:avLst/>
          </a:prstGeom>
          <a:noFill/>
          <a:effectLst>
            <a:innerShdw blurRad="63500" dist="50800" dir="13500000">
              <a:srgbClr val="de5644">
                <a:alpha val="0"/>
              </a:srgbClr>
            </a:innerShdw>
          </a:effectLst>
        </p:spPr>
        <p:txBody>
          <a:bodyPr wrap="square" lIns="54000" tIns="18000" rIns="54000" bIns="18000">
            <a:spAutoFit/>
          </a:bodyPr>
          <a:p>
            <a:pPr lvl="0" algn="l">
              <a:defRPr/>
            </a:pPr>
            <a:r>
              <a:rPr lang="ko-KR" altLang="en-US" sz="1100" spc="-3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움ᄍᆞᆯ로 넣어야돼 </a:t>
            </a:r>
            <a:r>
              <a:rPr lang="en-US" altLang="ko-KR" sz="1100" spc="-3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+</a:t>
            </a:r>
            <a:r>
              <a:rPr lang="ko-KR" altLang="en-US" sz="1100" spc="-3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r>
              <a:rPr lang="en-US" altLang="ko-KR" sz="1100" spc="-3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ppt</a:t>
            </a:r>
            <a:r>
              <a:rPr lang="ko-KR" altLang="en-US" sz="1100" spc="-3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에서 다시 복붙하기 색없다</a:t>
            </a:r>
            <a:endParaRPr lang="ko-KR" altLang="en-US" sz="1100" spc="-30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65" name=""/>
          <p:cNvSpPr txBox="1"/>
          <p:nvPr/>
        </p:nvSpPr>
        <p:spPr>
          <a:xfrm>
            <a:off x="526519" y="2226730"/>
            <a:ext cx="10525126" cy="4298962"/>
          </a:xfrm>
          <a:prstGeom prst="rect">
            <a:avLst/>
          </a:prstGeom>
          <a:noFill/>
          <a:effectLst>
            <a:innerShdw blurRad="63500" dist="50800" dir="13500000">
              <a:srgbClr val="de5644">
                <a:alpha val="0"/>
              </a:srgbClr>
            </a:innerShdw>
          </a:effectLst>
        </p:spPr>
        <p:txBody>
          <a:bodyPr wrap="square" lIns="54000" tIns="18000" rIns="54000" bIns="18000">
            <a:spAutoFit/>
          </a:bodyPr>
          <a:p>
            <a:pPr lvl="0" algn="l">
              <a:defRPr/>
            </a:pPr>
            <a:r>
              <a:rPr lang="en-US" sz="800" spc="-3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CFireObject::CFireObject(ID3D12Device* pd3dDevice, ID3D12GraphicsCommandList* pd3dCommandList, ID3D12RootSignature* pd3dGraphicsRootSignature) : CGameObject(1)</a:t>
            </a:r>
            <a:endParaRPr lang="en-US" sz="800" spc="-30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lvl="0" algn="l">
              <a:defRPr/>
            </a:pPr>
            <a:r>
              <a:rPr lang="en-US" sz="800" spc="-3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{</a:t>
            </a:r>
            <a:endParaRPr lang="en-US" sz="800" spc="-30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lvl="0" algn="l">
              <a:defRPr/>
            </a:pPr>
            <a:r>
              <a:rPr lang="en-US" sz="800" spc="-3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	CFireMesh* pFireMesh = new CFireMesh(pd3dDevice, pd3dCommandList, 20.0f, 30.0f, 0.0f);</a:t>
            </a:r>
            <a:endParaRPr lang="en-US" sz="800" spc="-30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lvl="0" algn="l">
              <a:defRPr/>
            </a:pPr>
            <a:r>
              <a:rPr lang="en-US" sz="800" spc="-3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	//CTexturedRectMesh* pFireMesh = new CTexturedRectMesh(pd3dDevice, pd3dCommandList, 10.0f, 10.0f, 0.0f);</a:t>
            </a:r>
            <a:endParaRPr lang="en-US" sz="800" spc="-30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lvl="0" algn="l">
              <a:defRPr/>
            </a:pPr>
            <a:r>
              <a:rPr lang="en-US" sz="800" spc="-3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	pFireMesh-&gt;CreateShaderVariables(pd3dDevice, pd3dCommandList);</a:t>
            </a:r>
            <a:endParaRPr lang="en-US" sz="800" spc="-30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lvl="0" algn="l">
              <a:defRPr/>
            </a:pPr>
            <a:r>
              <a:rPr lang="en-US" sz="800" spc="-3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	SetMesh(pFireMesh);</a:t>
            </a:r>
            <a:endParaRPr lang="en-US" sz="800" spc="-30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lvl="0" algn="l">
              <a:defRPr/>
            </a:pPr>
            <a:endParaRPr lang="en-US" sz="800" spc="-30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lvl="0" algn="l">
              <a:defRPr/>
            </a:pPr>
            <a:r>
              <a:rPr lang="en-US" sz="800" spc="-3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	//CreateShaderVariables(pd3dDevice, pd3dCommandList);</a:t>
            </a:r>
            <a:endParaRPr lang="en-US" sz="800" spc="-30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lvl="0" algn="l">
              <a:defRPr/>
            </a:pPr>
            <a:endParaRPr lang="en-US" sz="800" spc="-30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lvl="0" algn="l">
              <a:defRPr/>
            </a:pPr>
            <a:r>
              <a:rPr lang="en-US" sz="800" spc="-3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	CFireShader* pFireShader = new CFireShader();</a:t>
            </a:r>
            <a:endParaRPr lang="en-US" sz="800" spc="-30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lvl="0" algn="l">
              <a:defRPr/>
            </a:pPr>
            <a:r>
              <a:rPr lang="en-US" sz="800" spc="-3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	pFireShader-&gt;CreateShader(pd3dDevice, pd3dCommandList, pd3dGraphicsRootSignature);</a:t>
            </a:r>
            <a:endParaRPr lang="en-US" sz="800" spc="-30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lvl="0" algn="l">
              <a:defRPr/>
            </a:pPr>
            <a:r>
              <a:rPr lang="en-US" sz="800" spc="-3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	pFireShader-&gt;CreateShaderVariables(pd3dDevice, pd3dCommandList);</a:t>
            </a:r>
            <a:endParaRPr lang="en-US" sz="800" spc="-30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lvl="0" algn="l">
              <a:defRPr/>
            </a:pPr>
            <a:endParaRPr lang="en-US" sz="800" spc="-30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lvl="0" algn="l">
              <a:defRPr/>
            </a:pPr>
            <a:r>
              <a:rPr lang="en-US" sz="800" spc="-3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	CTexture* pfireTexture = new CTexture(1, RESOURCE_TEXTURE2D, 0);</a:t>
            </a:r>
            <a:endParaRPr lang="en-US" sz="800" spc="-30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lvl="0" algn="l">
              <a:defRPr/>
            </a:pPr>
            <a:r>
              <a:rPr lang="en-US" sz="800" spc="-3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	pfireTexture-&gt;LoadTextureFromFile(pd3dDevice, pd3dCommandList, L"data/fire02.dds", 0); // fire mix color</a:t>
            </a:r>
            <a:endParaRPr lang="en-US" sz="800" spc="-30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lvl="0" algn="l">
              <a:defRPr/>
            </a:pPr>
            <a:endParaRPr lang="en-US" sz="800" spc="-30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lvl="0" algn="l">
              <a:defRPr/>
            </a:pPr>
            <a:r>
              <a:rPr lang="en-US" sz="800" spc="-3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	CTexture* pnoiseTexture = new CTexture(1, RESOURCE_TEXTURE2D, 0);</a:t>
            </a:r>
            <a:endParaRPr lang="en-US" sz="800" spc="-30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lvl="0" algn="l">
              <a:defRPr/>
            </a:pPr>
            <a:r>
              <a:rPr lang="en-US" sz="800" spc="-3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	pnoiseTexture-&gt;LoadTextureFromFile(pd3dDevice, pd3dCommandList, L"data/noise01.dds", 0);//fre material texture</a:t>
            </a:r>
            <a:endParaRPr lang="en-US" sz="800" spc="-30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lvl="0" algn="l">
              <a:defRPr/>
            </a:pPr>
            <a:endParaRPr lang="en-US" sz="800" spc="-30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lvl="0" algn="l">
              <a:defRPr/>
            </a:pPr>
            <a:r>
              <a:rPr lang="en-US" sz="800" spc="-3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	CTexture* palphaTexture = new CTexture(1, RESOURCE_TEXTURE2D, 0);</a:t>
            </a:r>
            <a:endParaRPr lang="en-US" sz="800" spc="-30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lvl="0" algn="l">
              <a:defRPr/>
            </a:pPr>
            <a:r>
              <a:rPr lang="en-US" sz="800" spc="-3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	palphaTexture-&gt;LoadTextureFromFile(pd3dDevice, pd3dCommandList, L"data/alpha01.dds", 0);</a:t>
            </a:r>
            <a:endParaRPr lang="en-US" sz="800" spc="-30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lvl="0" algn="l">
              <a:defRPr/>
            </a:pPr>
            <a:endParaRPr lang="en-US" sz="800" spc="-30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lvl="0" algn="l">
              <a:defRPr/>
            </a:pPr>
            <a:r>
              <a:rPr lang="en-US" sz="800" spc="-3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	CScene::CreateShaderResourceViews(pd3dDevice, pfireTexture, 22, false);</a:t>
            </a:r>
            <a:endParaRPr lang="en-US" sz="800" spc="-30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lvl="0" algn="l">
              <a:defRPr/>
            </a:pPr>
            <a:r>
              <a:rPr lang="en-US" sz="800" spc="-3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	CScene::CreateShaderResourceViews(pd3dDevice, pnoiseTexture, 23, false);</a:t>
            </a:r>
            <a:endParaRPr lang="en-US" sz="800" spc="-30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lvl="0" algn="l">
              <a:defRPr/>
            </a:pPr>
            <a:r>
              <a:rPr lang="en-US" sz="800" spc="-3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	CScene::CreateShaderResourceViews(pd3dDevice, palphaTexture, 24, false);</a:t>
            </a:r>
            <a:endParaRPr lang="en-US" sz="800" spc="-30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lvl="0" algn="l">
              <a:defRPr/>
            </a:pPr>
            <a:endParaRPr lang="en-US" sz="800" spc="-30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lvl="0" algn="l">
              <a:defRPr/>
            </a:pPr>
            <a:r>
              <a:rPr lang="en-US" sz="800" spc="-3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	CMaterial* pFireMaterial = new CMaterial(3);</a:t>
            </a:r>
            <a:endParaRPr lang="en-US" sz="800" spc="-30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lvl="0" algn="l">
              <a:defRPr/>
            </a:pPr>
            <a:r>
              <a:rPr lang="en-US" sz="800" spc="-3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	pFireMaterial-&gt;SetTexture(pfireTexture, 0);</a:t>
            </a:r>
            <a:endParaRPr lang="en-US" sz="800" spc="-30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lvl="0" algn="l">
              <a:defRPr/>
            </a:pPr>
            <a:r>
              <a:rPr lang="en-US" sz="800" spc="-3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	pFireMaterial-&gt;SetTexture(pnoiseTexture, 1);</a:t>
            </a:r>
            <a:endParaRPr lang="en-US" sz="800" spc="-30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lvl="0" algn="l">
              <a:defRPr/>
            </a:pPr>
            <a:r>
              <a:rPr lang="en-US" sz="800" spc="-3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	pFireMaterial-&gt;SetTexture(palphaTexture, 2);</a:t>
            </a:r>
            <a:endParaRPr lang="en-US" sz="800" spc="-30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lvl="0" algn="l">
              <a:defRPr/>
            </a:pPr>
            <a:r>
              <a:rPr lang="en-US" sz="800" spc="-3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	pFireMaterial-&gt;SetShader(pFireShader);</a:t>
            </a:r>
            <a:endParaRPr lang="en-US" sz="800" spc="-30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lvl="0" algn="l">
              <a:defRPr/>
            </a:pPr>
            <a:r>
              <a:rPr lang="en-US" sz="800" spc="-3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	SetMaterial(0, pFireMaterial);</a:t>
            </a:r>
            <a:endParaRPr lang="en-US" sz="800" spc="-30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lvl="0" algn="l">
              <a:defRPr/>
            </a:pPr>
            <a:r>
              <a:rPr lang="en-US" sz="800" spc="-3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	m_GameTimer.Start();</a:t>
            </a:r>
            <a:endParaRPr lang="en-US" sz="800" spc="-30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lvl="0" algn="l">
              <a:defRPr/>
            </a:pPr>
            <a:r>
              <a:rPr lang="en-US" sz="800" spc="-3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	m_GameTimer.Tick(30.0f);</a:t>
            </a:r>
            <a:endParaRPr lang="en-US" sz="800" spc="-30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lvl="0" algn="l">
              <a:defRPr/>
            </a:pPr>
            <a:r>
              <a:rPr lang="en-US" sz="800" spc="-3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}</a:t>
            </a:r>
            <a:endParaRPr lang="en-US" sz="800" spc="-30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pic>
        <p:nvPicPr>
          <p:cNvPr id="66" name="그림 1" descr="스크린샷, 디지털 합성이(가) 표시된 사진  자동 생성된 설명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034979" y="3124363"/>
            <a:ext cx="4802808" cy="2701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2223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138A9083-C45B-4989-B590-51FCE45B2495}"/>
              </a:ext>
            </a:extLst>
          </p:cNvPr>
          <p:cNvSpPr txBox="1"/>
          <p:nvPr/>
        </p:nvSpPr>
        <p:spPr>
          <a:xfrm>
            <a:off x="789574" y="913602"/>
            <a:ext cx="3316664" cy="574961"/>
          </a:xfrm>
          <a:prstGeom prst="rect">
            <a:avLst/>
          </a:prstGeom>
          <a:noFill/>
          <a:effectLst>
            <a:innerShdw blurRad="63500" dist="50800" dir="13500000">
              <a:srgbClr val="DE5644">
                <a:alpha val="0"/>
              </a:srgbClr>
            </a:innerShdw>
          </a:effectLst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3500" spc="-3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innerShdw blurRad="63500" dist="50800" dir="13500000">
                    <a:srgbClr val="DE5644">
                      <a:alpha val="50000"/>
                    </a:srgbClr>
                  </a:innerShdw>
                </a:effectLst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게임엔진 프로그래밍</a:t>
            </a:r>
            <a:endParaRPr lang="en-US" altLang="ko-KR" sz="3500" spc="-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effectLst>
                <a:innerShdw blurRad="63500" dist="50800" dir="13500000">
                  <a:srgbClr val="DE5644">
                    <a:alpha val="50000"/>
                  </a:srgbClr>
                </a:innerShdw>
              </a:effectLst>
              <a:latin typeface="Pretendard ExtraBold" panose="02000903000000020004" pitchFamily="50" charset="-127"/>
              <a:ea typeface="Pretendard ExtraBold" panose="02000903000000020004" pitchFamily="50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A7C1ECF5-F6BC-47BD-9385-2E3013A15D8A}"/>
              </a:ext>
            </a:extLst>
          </p:cNvPr>
          <p:cNvCxnSpPr>
            <a:cxnSpLocks/>
          </p:cNvCxnSpPr>
          <p:nvPr/>
        </p:nvCxnSpPr>
        <p:spPr>
          <a:xfrm>
            <a:off x="820426" y="1518302"/>
            <a:ext cx="3527865" cy="0"/>
          </a:xfrm>
          <a:prstGeom prst="line">
            <a:avLst/>
          </a:prstGeom>
          <a:ln>
            <a:solidFill>
              <a:schemeClr val="tx1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0E913BE-48ED-400D-881F-6C7F0D7389BE}"/>
              </a:ext>
            </a:extLst>
          </p:cNvPr>
          <p:cNvSpPr/>
          <p:nvPr/>
        </p:nvSpPr>
        <p:spPr>
          <a:xfrm rot="5400000">
            <a:off x="-3249000" y="3249000"/>
            <a:ext cx="6858001" cy="360000"/>
          </a:xfrm>
          <a:prstGeom prst="rect">
            <a:avLst/>
          </a:prstGeom>
          <a:gradFill>
            <a:gsLst>
              <a:gs pos="40000">
                <a:schemeClr val="tx1">
                  <a:lumMod val="50000"/>
                  <a:lumOff val="50000"/>
                </a:schemeClr>
              </a:gs>
              <a:gs pos="0">
                <a:schemeClr val="tx1">
                  <a:alpha val="58000"/>
                </a:schemeClr>
              </a:gs>
              <a:gs pos="100000">
                <a:schemeClr val="bg1">
                  <a:lumMod val="9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18000" rIns="54000" bIns="18000" rtlCol="0" anchor="ctr"/>
          <a:lstStyle/>
          <a:p>
            <a:pPr algn="ctr"/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Pretendard ExtraLight" panose="02000303000000020004" pitchFamily="50" charset="-127"/>
              <a:ea typeface="Pretendard ExtraLight" panose="02000303000000020004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47A63A2-E22E-418F-8608-955A70D30719}"/>
              </a:ext>
            </a:extLst>
          </p:cNvPr>
          <p:cNvSpPr txBox="1"/>
          <p:nvPr/>
        </p:nvSpPr>
        <p:spPr>
          <a:xfrm>
            <a:off x="35705" y="104258"/>
            <a:ext cx="288592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ctr"/>
            <a:r>
              <a:rPr lang="en-US" altLang="ko-KR" sz="1400" spc="-1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02</a:t>
            </a:r>
            <a:endParaRPr lang="ko-KR" altLang="en-US" sz="1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72139E8-AAAA-4C79-B6FC-AC72047A3DFB}"/>
              </a:ext>
            </a:extLst>
          </p:cNvPr>
          <p:cNvSpPr txBox="1"/>
          <p:nvPr/>
        </p:nvSpPr>
        <p:spPr>
          <a:xfrm>
            <a:off x="408333" y="95898"/>
            <a:ext cx="2290421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>
            <a:defPPr>
              <a:defRPr lang="ko-KR"/>
            </a:defPPr>
            <a:lvl1pPr>
              <a:defRPr sz="1600" spc="-1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defRPr>
            </a:lvl1pPr>
          </a:lstStyle>
          <a:p>
            <a:r>
              <a:rPr lang="ko-KR" altLang="en-US" sz="1400" kern="100" spc="-4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게임엔진 </a:t>
            </a:r>
            <a:r>
              <a:rPr lang="ko-KR" altLang="en-US" sz="1400" kern="100" spc="-4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프로그래밍 텀프로젝트</a:t>
            </a:r>
            <a:endParaRPr lang="ko-KR" altLang="en-US" sz="1400" kern="100" spc="-40" dirty="0">
              <a:solidFill>
                <a:schemeClr val="tx1">
                  <a:lumMod val="50000"/>
                  <a:lumOff val="50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E9860E78-96C3-DCF2-0CF5-335E7011B0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7807550"/>
              </p:ext>
            </p:extLst>
          </p:nvPr>
        </p:nvGraphicFramePr>
        <p:xfrm>
          <a:off x="837273" y="1727367"/>
          <a:ext cx="3527866" cy="4541774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897651">
                  <a:extLst>
                    <a:ext uri="{9D8B030D-6E8A-4147-A177-3AD203B41FA5}">
                      <a16:colId xmlns:a16="http://schemas.microsoft.com/office/drawing/2014/main" val="2741175923"/>
                    </a:ext>
                  </a:extLst>
                </a:gridCol>
                <a:gridCol w="2630215">
                  <a:extLst>
                    <a:ext uri="{9D8B030D-6E8A-4147-A177-3AD203B41FA5}">
                      <a16:colId xmlns:a16="http://schemas.microsoft.com/office/drawing/2014/main" val="2584837131"/>
                    </a:ext>
                  </a:extLst>
                </a:gridCol>
              </a:tblGrid>
              <a:tr h="6730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게임 장르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Rpg</a:t>
                      </a:r>
                      <a:endParaRPr lang="ko-KR" altLang="en-US" sz="1500" b="0">
                        <a:latin typeface="+mj-ea"/>
                        <a:ea typeface="+mj-ea"/>
                        <a:cs typeface="Pretendard ExtraBold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09642739"/>
                  </a:ext>
                </a:extLst>
              </a:tr>
              <a:tr h="6730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개발 기간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2023.06</a:t>
                      </a:r>
                      <a:endParaRPr lang="ko-KR" altLang="en-US" sz="1500" b="0">
                        <a:latin typeface="+mj-ea"/>
                        <a:ea typeface="+mj-ea"/>
                        <a:cs typeface="Pretendard ExtraBold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4279457"/>
                  </a:ext>
                </a:extLst>
              </a:tr>
              <a:tr h="7145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개발 인원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1</a:t>
                      </a:r>
                      <a:r>
                        <a:rPr lang="ko-KR" altLang="en-US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23078676"/>
                  </a:ext>
                </a:extLst>
              </a:tr>
              <a:tr h="113492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구현내용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sz="1500" b="0" dirty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활로 전투</a:t>
                      </a:r>
                      <a:endParaRPr lang="en-US" altLang="ko-KR" sz="1500" b="0" dirty="0">
                        <a:latin typeface="+mj-ea"/>
                        <a:ea typeface="+mj-ea"/>
                        <a:cs typeface="Pretendard ExtraBold" panose="020B0600000101010101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sz="1500" b="0" dirty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늑대 라이딩</a:t>
                      </a:r>
                      <a:endParaRPr lang="en-US" altLang="ko-KR" sz="1500" b="0" dirty="0">
                        <a:latin typeface="+mj-ea"/>
                        <a:ea typeface="+mj-ea"/>
                        <a:cs typeface="Pretendard ExtraBold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7819122"/>
                  </a:ext>
                </a:extLst>
              </a:tr>
              <a:tr h="6730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깃허브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b="0">
                          <a:latin typeface="+mj-ea"/>
                          <a:ea typeface="+mj-ea"/>
                          <a:cs typeface="Pretendard ExtraBold" panose="020B0600000101010101" charset="-127"/>
                          <a:hlinkClick r:id="rId2"/>
                        </a:rPr>
                        <a:t>https://github.com/onehana1/Game-Engine</a:t>
                      </a:r>
                      <a:endParaRPr lang="ko-KR" altLang="en-US" sz="1500" b="0" dirty="0">
                        <a:latin typeface="+mj-ea"/>
                        <a:ea typeface="+mj-ea"/>
                        <a:cs typeface="Pretendard ExtraBold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80742531"/>
                  </a:ext>
                </a:extLst>
              </a:tr>
              <a:tr h="6730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영상 링크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b="0" dirty="0">
                          <a:latin typeface="+mj-ea"/>
                          <a:ea typeface="+mj-ea"/>
                          <a:cs typeface="Pretendard ExtraBold" panose="020B0600000101010101" charset="-127"/>
                          <a:hlinkClick r:id="rId3"/>
                        </a:rPr>
                        <a:t>https://youtu.be/W3XDPq2JSzI</a:t>
                      </a:r>
                      <a:endParaRPr lang="ko-KR" altLang="en-US" sz="1500" b="0" dirty="0">
                        <a:latin typeface="+mj-ea"/>
                        <a:ea typeface="+mj-ea"/>
                        <a:cs typeface="Pretendard ExtraBold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6056039"/>
                  </a:ext>
                </a:extLst>
              </a:tr>
            </a:tbl>
          </a:graphicData>
        </a:graphic>
      </p:graphicFrame>
      <p:grpSp>
        <p:nvGrpSpPr>
          <p:cNvPr id="30" name="그룹 29">
            <a:extLst>
              <a:ext uri="{FF2B5EF4-FFF2-40B4-BE49-F238E27FC236}">
                <a16:creationId xmlns:a16="http://schemas.microsoft.com/office/drawing/2014/main" id="{D1F5AE4C-D103-03A6-F897-9760BF3CAEFF}"/>
              </a:ext>
            </a:extLst>
          </p:cNvPr>
          <p:cNvGrpSpPr/>
          <p:nvPr/>
        </p:nvGrpSpPr>
        <p:grpSpPr>
          <a:xfrm>
            <a:off x="4504913" y="4625373"/>
            <a:ext cx="4171107" cy="470037"/>
            <a:chOff x="408235" y="5229733"/>
            <a:chExt cx="3131603" cy="470037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34FC11C-D961-B988-E9BA-F0979DCB6A81}"/>
                </a:ext>
              </a:extLst>
            </p:cNvPr>
            <p:cNvSpPr txBox="1"/>
            <p:nvPr/>
          </p:nvSpPr>
          <p:spPr>
            <a:xfrm>
              <a:off x="408235" y="5476829"/>
              <a:ext cx="3131603" cy="222941"/>
            </a:xfrm>
            <a:prstGeom prst="rect">
              <a:avLst/>
            </a:prstGeom>
            <a:noFill/>
            <a:effectLst>
              <a:innerShdw blurRad="63500" dist="50800" dir="13500000">
                <a:srgbClr val="DE5644">
                  <a:alpha val="0"/>
                </a:srgbClr>
              </a:innerShdw>
            </a:effectLst>
          </p:spPr>
          <p:txBody>
            <a:bodyPr wrap="square" lIns="54000" tIns="18000" rIns="54000" bIns="18000" rtlCol="0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ko-KR" altLang="en-US" sz="1100" kern="100" spc="-4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</a:rPr>
                <a:t>화살을 주워 사슴과 사자를 해치우면 게임을 클리어 할 수 있다</a:t>
              </a:r>
              <a:r>
                <a:rPr lang="en-US" altLang="ko-KR" sz="1100" kern="100" spc="-4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</a:rPr>
                <a:t>.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AB7C43A-D1A5-615F-A068-4903883EF2C4}"/>
                </a:ext>
              </a:extLst>
            </p:cNvPr>
            <p:cNvSpPr txBox="1"/>
            <p:nvPr/>
          </p:nvSpPr>
          <p:spPr>
            <a:xfrm>
              <a:off x="1614184" y="5229733"/>
              <a:ext cx="1925654" cy="236406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pPr algn="r"/>
              <a:r>
                <a:rPr lang="ko-KR" altLang="en-US" sz="1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ExtraBold" panose="02000903000000020004" pitchFamily="50" charset="-127"/>
                  <a:ea typeface="Pretendard ExtraBold" panose="02000903000000020004" pitchFamily="50" charset="-127"/>
                </a:rPr>
                <a:t>활로 적을 처치하여 게임을 클리어하자</a:t>
              </a:r>
              <a:endParaRPr lang="ko-KR" altLang="en-US" sz="1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ExtraBold" panose="02000903000000020004" pitchFamily="50" charset="-127"/>
                <a:ea typeface="Pretendard ExtraBold" panose="02000903000000020004" pitchFamily="50" charset="-127"/>
              </a:endParaRP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99F9CA46-AB06-8083-6B09-09762EE091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8709" y="245688"/>
            <a:ext cx="5268192" cy="296335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EA79A0A-C0CE-59C7-A560-1BD0CCAA46F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1680" t="5192" r="29336" b="8586"/>
          <a:stretch/>
        </p:blipFill>
        <p:spPr>
          <a:xfrm>
            <a:off x="8815794" y="3429000"/>
            <a:ext cx="2301107" cy="2862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459092"/>
      </p:ext>
    </p:extLst>
  </p:cSld>
  <p:clrMapOvr>
    <a:masterClrMapping/>
  </p:clrMapOvr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138A9083-C45B-4989-B590-51FCE45B2495}"/>
              </a:ext>
            </a:extLst>
          </p:cNvPr>
          <p:cNvSpPr txBox="1"/>
          <p:nvPr/>
        </p:nvSpPr>
        <p:spPr>
          <a:xfrm>
            <a:off x="789574" y="913602"/>
            <a:ext cx="4078090" cy="574961"/>
          </a:xfrm>
          <a:prstGeom prst="rect">
            <a:avLst/>
          </a:prstGeom>
          <a:noFill/>
          <a:effectLst>
            <a:innerShdw blurRad="63500" dist="50800" dir="13500000">
              <a:srgbClr val="DE5644">
                <a:alpha val="0"/>
              </a:srgbClr>
            </a:innerShdw>
          </a:effectLst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3500" spc="-3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innerShdw blurRad="63500" dist="50800" dir="13500000">
                    <a:srgbClr val="DE5644">
                      <a:alpha val="50000"/>
                    </a:srgbClr>
                  </a:innerShdw>
                </a:effectLst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스마트폰 게임 프로그래밍</a:t>
            </a:r>
            <a:endParaRPr lang="en-US" altLang="ko-KR" sz="3500" spc="-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effectLst>
                <a:innerShdw blurRad="63500" dist="50800" dir="13500000">
                  <a:srgbClr val="DE5644">
                    <a:alpha val="50000"/>
                  </a:srgbClr>
                </a:innerShdw>
              </a:effectLst>
              <a:latin typeface="Pretendard ExtraBold" panose="02000903000000020004" pitchFamily="50" charset="-127"/>
              <a:ea typeface="Pretendard ExtraBold" panose="02000903000000020004" pitchFamily="50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A7C1ECF5-F6BC-47BD-9385-2E3013A15D8A}"/>
              </a:ext>
            </a:extLst>
          </p:cNvPr>
          <p:cNvCxnSpPr>
            <a:cxnSpLocks/>
          </p:cNvCxnSpPr>
          <p:nvPr/>
        </p:nvCxnSpPr>
        <p:spPr>
          <a:xfrm>
            <a:off x="820426" y="1518302"/>
            <a:ext cx="3527865" cy="0"/>
          </a:xfrm>
          <a:prstGeom prst="line">
            <a:avLst/>
          </a:prstGeom>
          <a:ln>
            <a:solidFill>
              <a:schemeClr val="tx1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0E913BE-48ED-400D-881F-6C7F0D7389BE}"/>
              </a:ext>
            </a:extLst>
          </p:cNvPr>
          <p:cNvSpPr/>
          <p:nvPr/>
        </p:nvSpPr>
        <p:spPr>
          <a:xfrm rot="5400000">
            <a:off x="-3249000" y="3249000"/>
            <a:ext cx="6858001" cy="360000"/>
          </a:xfrm>
          <a:prstGeom prst="rect">
            <a:avLst/>
          </a:prstGeom>
          <a:gradFill>
            <a:gsLst>
              <a:gs pos="40000">
                <a:schemeClr val="tx1">
                  <a:lumMod val="50000"/>
                  <a:lumOff val="50000"/>
                </a:schemeClr>
              </a:gs>
              <a:gs pos="0">
                <a:schemeClr val="tx1">
                  <a:alpha val="58000"/>
                </a:schemeClr>
              </a:gs>
              <a:gs pos="100000">
                <a:schemeClr val="bg1">
                  <a:lumMod val="9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18000" rIns="54000" bIns="18000" rtlCol="0" anchor="ctr"/>
          <a:lstStyle/>
          <a:p>
            <a:pPr algn="ctr"/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Pretendard ExtraLight" panose="02000303000000020004" pitchFamily="50" charset="-127"/>
              <a:ea typeface="Pretendard ExtraLight" panose="02000303000000020004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47A63A2-E22E-418F-8608-955A70D30719}"/>
              </a:ext>
            </a:extLst>
          </p:cNvPr>
          <p:cNvSpPr txBox="1"/>
          <p:nvPr/>
        </p:nvSpPr>
        <p:spPr>
          <a:xfrm>
            <a:off x="33301" y="104258"/>
            <a:ext cx="293401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ctr"/>
            <a:r>
              <a:rPr lang="en-US" altLang="ko-KR" sz="1400" spc="-1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03</a:t>
            </a:r>
            <a:endParaRPr lang="ko-KR" altLang="en-US" sz="1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72139E8-AAAA-4C79-B6FC-AC72047A3DFB}"/>
              </a:ext>
            </a:extLst>
          </p:cNvPr>
          <p:cNvSpPr txBox="1"/>
          <p:nvPr/>
        </p:nvSpPr>
        <p:spPr>
          <a:xfrm>
            <a:off x="408333" y="95898"/>
            <a:ext cx="2290421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>
            <a:defPPr>
              <a:defRPr lang="ko-KR"/>
            </a:defPPr>
            <a:lvl1pPr>
              <a:defRPr sz="1600" spc="-1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defRPr>
            </a:lvl1pPr>
          </a:lstStyle>
          <a:p>
            <a:r>
              <a:rPr lang="ko-KR" altLang="en-US" sz="1400" kern="100" spc="-4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스마트폰 프로그래밍 텀프로젝트</a:t>
            </a:r>
            <a:endParaRPr lang="ko-KR" altLang="en-US" sz="1400" kern="100" spc="-40" dirty="0">
              <a:solidFill>
                <a:schemeClr val="tx1">
                  <a:lumMod val="50000"/>
                  <a:lumOff val="50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E9860E78-96C3-DCF2-0CF5-335E7011B0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1624024"/>
              </p:ext>
            </p:extLst>
          </p:nvPr>
        </p:nvGraphicFramePr>
        <p:xfrm>
          <a:off x="837273" y="1727367"/>
          <a:ext cx="3527866" cy="4541774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897651">
                  <a:extLst>
                    <a:ext uri="{9D8B030D-6E8A-4147-A177-3AD203B41FA5}">
                      <a16:colId xmlns:a16="http://schemas.microsoft.com/office/drawing/2014/main" val="2741175923"/>
                    </a:ext>
                  </a:extLst>
                </a:gridCol>
                <a:gridCol w="2630215">
                  <a:extLst>
                    <a:ext uri="{9D8B030D-6E8A-4147-A177-3AD203B41FA5}">
                      <a16:colId xmlns:a16="http://schemas.microsoft.com/office/drawing/2014/main" val="2584837131"/>
                    </a:ext>
                  </a:extLst>
                </a:gridCol>
              </a:tblGrid>
              <a:tr h="6730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게임 장르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Life is a game: </a:t>
                      </a:r>
                      <a:r>
                        <a:rPr lang="ko-KR" altLang="en-US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인생게임 모작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09642739"/>
                  </a:ext>
                </a:extLst>
              </a:tr>
              <a:tr h="6730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개발 기간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2023.04~ 2023.06</a:t>
                      </a:r>
                      <a:endParaRPr lang="ko-KR" altLang="en-US" sz="1500" b="0">
                        <a:latin typeface="+mj-ea"/>
                        <a:ea typeface="+mj-ea"/>
                        <a:cs typeface="Pretendard ExtraBold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4279457"/>
                  </a:ext>
                </a:extLst>
              </a:tr>
              <a:tr h="7145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개발 인원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1</a:t>
                      </a:r>
                      <a:r>
                        <a:rPr lang="ko-KR" altLang="en-US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23078676"/>
                  </a:ext>
                </a:extLst>
              </a:tr>
              <a:tr h="113492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구현내용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플레이어 모션</a:t>
                      </a:r>
                      <a:endParaRPr lang="en-US" altLang="ko-KR" sz="1500" b="0">
                        <a:latin typeface="+mj-ea"/>
                        <a:ea typeface="+mj-ea"/>
                        <a:cs typeface="Pretendard ExtraBold" panose="020B0600000101010101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충돌처리</a:t>
                      </a:r>
                      <a:endParaRPr lang="en-US" altLang="ko-KR" sz="1500" b="0">
                        <a:latin typeface="+mj-ea"/>
                        <a:ea typeface="+mj-ea"/>
                        <a:cs typeface="Pretendard ExtraBold" panose="020B0600000101010101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en-US" altLang="ko-KR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UI, </a:t>
                      </a:r>
                      <a:r>
                        <a:rPr lang="ko-KR" altLang="en-US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사운드</a:t>
                      </a:r>
                      <a:endParaRPr lang="en-US" altLang="ko-KR" sz="1500" b="0" dirty="0">
                        <a:latin typeface="+mj-ea"/>
                        <a:ea typeface="+mj-ea"/>
                        <a:cs typeface="Pretendard ExtraBold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7819122"/>
                  </a:ext>
                </a:extLst>
              </a:tr>
              <a:tr h="6730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깃허브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b="0">
                          <a:latin typeface="+mj-ea"/>
                          <a:ea typeface="+mj-ea"/>
                          <a:cs typeface="Pretendard ExtraBold" panose="020B0600000101010101" charset="-127"/>
                          <a:hlinkClick r:id="rId3"/>
                        </a:rPr>
                        <a:t>https://github.com/onehana1/Android-Game</a:t>
                      </a:r>
                      <a:endParaRPr lang="ko-KR" altLang="en-US" sz="1500" b="0" dirty="0">
                        <a:latin typeface="+mj-ea"/>
                        <a:ea typeface="+mj-ea"/>
                        <a:cs typeface="Pretendard ExtraBold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80742531"/>
                  </a:ext>
                </a:extLst>
              </a:tr>
              <a:tr h="6730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영상 링크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i="0" u="none" strike="noStrike">
                          <a:effectLst/>
                          <a:latin typeface="+mj-ea"/>
                          <a:ea typeface="+mj-ea"/>
                          <a:hlinkClick r:id="rId4"/>
                        </a:rPr>
                        <a:t>https://youtu.be/4PcOmB9gkDo</a:t>
                      </a:r>
                      <a:endParaRPr lang="ko-KR" altLang="en-US" sz="1500" b="0" dirty="0">
                        <a:latin typeface="+mj-ea"/>
                        <a:ea typeface="+mj-ea"/>
                        <a:cs typeface="Pretendard ExtraBold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6056039"/>
                  </a:ext>
                </a:extLst>
              </a:tr>
            </a:tbl>
          </a:graphicData>
        </a:graphic>
      </p:graphicFrame>
      <p:grpSp>
        <p:nvGrpSpPr>
          <p:cNvPr id="30" name="그룹 29">
            <a:extLst>
              <a:ext uri="{FF2B5EF4-FFF2-40B4-BE49-F238E27FC236}">
                <a16:creationId xmlns:a16="http://schemas.microsoft.com/office/drawing/2014/main" id="{D1F5AE4C-D103-03A6-F897-9760BF3CAEFF}"/>
              </a:ext>
            </a:extLst>
          </p:cNvPr>
          <p:cNvGrpSpPr/>
          <p:nvPr/>
        </p:nvGrpSpPr>
        <p:grpSpPr>
          <a:xfrm>
            <a:off x="6945794" y="5799102"/>
            <a:ext cx="4171107" cy="470037"/>
            <a:chOff x="408235" y="5229733"/>
            <a:chExt cx="3131603" cy="470037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34FC11C-D961-B988-E9BA-F0979DCB6A81}"/>
                </a:ext>
              </a:extLst>
            </p:cNvPr>
            <p:cNvSpPr txBox="1"/>
            <p:nvPr/>
          </p:nvSpPr>
          <p:spPr>
            <a:xfrm>
              <a:off x="408235" y="5476829"/>
              <a:ext cx="3131603" cy="222941"/>
            </a:xfrm>
            <a:prstGeom prst="rect">
              <a:avLst/>
            </a:prstGeom>
            <a:noFill/>
            <a:effectLst>
              <a:innerShdw blurRad="63500" dist="50800" dir="13500000">
                <a:srgbClr val="DE5644">
                  <a:alpha val="0"/>
                </a:srgbClr>
              </a:innerShdw>
            </a:effectLst>
          </p:spPr>
          <p:txBody>
            <a:bodyPr wrap="square" lIns="54000" tIns="18000" rIns="54000" bIns="18000" rtlCol="0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ko-KR" altLang="en-US" sz="1100" kern="100" spc="-4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</a:rPr>
                <a:t>선택과 점프키를 통해서 인생을 플레이하고 여러 엔딩을 만나보자</a:t>
              </a:r>
              <a:endParaRPr lang="en-US" altLang="ko-KR" sz="1100" kern="100" spc="-4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Light" panose="02000403000000020004" pitchFamily="50" charset="-127"/>
                <a:ea typeface="Pretendard Light" panose="02000403000000020004" pitchFamily="50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AB7C43A-D1A5-615F-A068-4903883EF2C4}"/>
                </a:ext>
              </a:extLst>
            </p:cNvPr>
            <p:cNvSpPr txBox="1"/>
            <p:nvPr/>
          </p:nvSpPr>
          <p:spPr>
            <a:xfrm>
              <a:off x="1904230" y="5229733"/>
              <a:ext cx="1635608" cy="236406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pPr algn="r"/>
              <a:r>
                <a:rPr lang="en-US" altLang="ko-KR" sz="1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ExtraBold" panose="02000903000000020004" pitchFamily="50" charset="-127"/>
                  <a:ea typeface="Pretendard ExtraBold" panose="02000903000000020004" pitchFamily="50" charset="-127"/>
                </a:rPr>
                <a:t>Life</a:t>
              </a:r>
              <a:r>
                <a:rPr lang="ko-KR" altLang="en-US" sz="1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ExtraBold" panose="02000903000000020004" pitchFamily="50" charset="-127"/>
                  <a:ea typeface="Pretendard ExtraBold" panose="02000903000000020004" pitchFamily="50" charset="-127"/>
                </a:rPr>
                <a:t> </a:t>
              </a:r>
              <a:r>
                <a:rPr lang="en-US" altLang="ko-KR" sz="1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ExtraBold" panose="02000903000000020004" pitchFamily="50" charset="-127"/>
                  <a:ea typeface="Pretendard ExtraBold" panose="02000903000000020004" pitchFamily="50" charset="-127"/>
                </a:rPr>
                <a:t>is</a:t>
              </a:r>
              <a:r>
                <a:rPr lang="ko-KR" altLang="en-US" sz="1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ExtraBold" panose="02000903000000020004" pitchFamily="50" charset="-127"/>
                  <a:ea typeface="Pretendard ExtraBold" panose="02000903000000020004" pitchFamily="50" charset="-127"/>
                </a:rPr>
                <a:t> </a:t>
              </a:r>
              <a:r>
                <a:rPr lang="en-US" altLang="ko-KR" sz="1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ExtraBold" panose="02000903000000020004" pitchFamily="50" charset="-127"/>
                  <a:ea typeface="Pretendard ExtraBold" panose="02000903000000020004" pitchFamily="50" charset="-127"/>
                </a:rPr>
                <a:t>a</a:t>
              </a:r>
              <a:r>
                <a:rPr lang="ko-KR" altLang="en-US" sz="1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ExtraBold" panose="02000903000000020004" pitchFamily="50" charset="-127"/>
                  <a:ea typeface="Pretendard ExtraBold" panose="02000903000000020004" pitchFamily="50" charset="-127"/>
                </a:rPr>
                <a:t> </a:t>
              </a:r>
              <a:r>
                <a:rPr lang="en-US" altLang="ko-KR" sz="1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ExtraBold" panose="02000903000000020004" pitchFamily="50" charset="-127"/>
                  <a:ea typeface="Pretendard ExtraBold" panose="02000903000000020004" pitchFamily="50" charset="-127"/>
                </a:rPr>
                <a:t>game:</a:t>
              </a:r>
              <a:r>
                <a:rPr lang="ko-KR" altLang="en-US" sz="1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ExtraBold" panose="02000903000000020004" pitchFamily="50" charset="-127"/>
                  <a:ea typeface="Pretendard ExtraBold" panose="02000903000000020004" pitchFamily="50" charset="-127"/>
                </a:rPr>
                <a:t>인생 게임 모작</a:t>
              </a:r>
              <a:endParaRPr lang="ko-KR" altLang="en-US" sz="1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ExtraBold" panose="02000903000000020004" pitchFamily="50" charset="-127"/>
                <a:ea typeface="Pretendard ExtraBold" panose="02000903000000020004" pitchFamily="50" charset="-127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19BEFF25-B8DA-F35F-16B3-D3AFA420C8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43973" y="3881278"/>
            <a:ext cx="3372928" cy="159611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5419403" y="672860"/>
            <a:ext cx="5697498" cy="2651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6605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138A9083-C45B-4989-B590-51FCE45B2495}"/>
              </a:ext>
            </a:extLst>
          </p:cNvPr>
          <p:cNvSpPr txBox="1"/>
          <p:nvPr/>
        </p:nvSpPr>
        <p:spPr>
          <a:xfrm>
            <a:off x="789574" y="913602"/>
            <a:ext cx="2268300" cy="574961"/>
          </a:xfrm>
          <a:prstGeom prst="rect">
            <a:avLst/>
          </a:prstGeom>
          <a:noFill/>
          <a:effectLst>
            <a:innerShdw blurRad="63500" dist="50800" dir="13500000">
              <a:srgbClr val="DE5644">
                <a:alpha val="0"/>
              </a:srgbClr>
            </a:innerShdw>
          </a:effectLst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3500" spc="-3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innerShdw blurRad="63500" dist="50800" dir="13500000">
                    <a:srgbClr val="DE5644">
                      <a:alpha val="50000"/>
                    </a:srgbClr>
                  </a:innerShdw>
                </a:effectLst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스크립트 언어</a:t>
            </a:r>
            <a:endParaRPr lang="en-US" altLang="ko-KR" sz="3500" spc="-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effectLst>
                <a:innerShdw blurRad="63500" dist="50800" dir="13500000">
                  <a:srgbClr val="DE5644">
                    <a:alpha val="50000"/>
                  </a:srgbClr>
                </a:innerShdw>
              </a:effectLst>
              <a:latin typeface="Pretendard ExtraBold" panose="02000903000000020004" pitchFamily="50" charset="-127"/>
              <a:ea typeface="Pretendard ExtraBold" panose="02000903000000020004" pitchFamily="50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A7C1ECF5-F6BC-47BD-9385-2E3013A15D8A}"/>
              </a:ext>
            </a:extLst>
          </p:cNvPr>
          <p:cNvCxnSpPr>
            <a:cxnSpLocks/>
          </p:cNvCxnSpPr>
          <p:nvPr/>
        </p:nvCxnSpPr>
        <p:spPr>
          <a:xfrm>
            <a:off x="820426" y="1518302"/>
            <a:ext cx="3527865" cy="0"/>
          </a:xfrm>
          <a:prstGeom prst="line">
            <a:avLst/>
          </a:prstGeom>
          <a:ln>
            <a:solidFill>
              <a:schemeClr val="tx1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0E913BE-48ED-400D-881F-6C7F0D7389BE}"/>
              </a:ext>
            </a:extLst>
          </p:cNvPr>
          <p:cNvSpPr/>
          <p:nvPr/>
        </p:nvSpPr>
        <p:spPr>
          <a:xfrm rot="5400000">
            <a:off x="-3249000" y="3249000"/>
            <a:ext cx="6858001" cy="360000"/>
          </a:xfrm>
          <a:prstGeom prst="rect">
            <a:avLst/>
          </a:prstGeom>
          <a:gradFill>
            <a:gsLst>
              <a:gs pos="40000">
                <a:schemeClr val="tx1">
                  <a:lumMod val="50000"/>
                  <a:lumOff val="50000"/>
                </a:schemeClr>
              </a:gs>
              <a:gs pos="0">
                <a:schemeClr val="tx1">
                  <a:alpha val="58000"/>
                </a:schemeClr>
              </a:gs>
              <a:gs pos="100000">
                <a:schemeClr val="bg1">
                  <a:lumMod val="9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18000" rIns="54000" bIns="18000" rtlCol="0" anchor="ctr"/>
          <a:lstStyle/>
          <a:p>
            <a:pPr algn="ctr"/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Pretendard ExtraLight" panose="02000303000000020004" pitchFamily="50" charset="-127"/>
              <a:ea typeface="Pretendard ExtraLight" panose="02000303000000020004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47A63A2-E22E-418F-8608-955A70D30719}"/>
              </a:ext>
            </a:extLst>
          </p:cNvPr>
          <p:cNvSpPr txBox="1"/>
          <p:nvPr/>
        </p:nvSpPr>
        <p:spPr>
          <a:xfrm>
            <a:off x="32500" y="104258"/>
            <a:ext cx="295004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ctr"/>
            <a:r>
              <a:rPr lang="en-US" altLang="ko-KR" sz="1400" spc="-1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04</a:t>
            </a:r>
            <a:endParaRPr lang="ko-KR" altLang="en-US" sz="1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72139E8-AAAA-4C79-B6FC-AC72047A3DFB}"/>
              </a:ext>
            </a:extLst>
          </p:cNvPr>
          <p:cNvSpPr txBox="1"/>
          <p:nvPr/>
        </p:nvSpPr>
        <p:spPr>
          <a:xfrm>
            <a:off x="408333" y="95898"/>
            <a:ext cx="1839337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>
            <a:defPPr>
              <a:defRPr lang="ko-KR"/>
            </a:defPPr>
            <a:lvl1pPr>
              <a:defRPr sz="1600" spc="-1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defRPr>
            </a:lvl1pPr>
          </a:lstStyle>
          <a:p>
            <a:r>
              <a:rPr lang="ko-KR" altLang="en-US" sz="1400" kern="100" spc="-4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스크립트 언어 텀프로젝트</a:t>
            </a:r>
            <a:endParaRPr lang="ko-KR" altLang="en-US" sz="1400" kern="100" spc="-40" dirty="0">
              <a:solidFill>
                <a:schemeClr val="tx1">
                  <a:lumMod val="50000"/>
                  <a:lumOff val="50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E9860E78-96C3-DCF2-0CF5-335E7011B0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6492137"/>
              </p:ext>
            </p:extLst>
          </p:nvPr>
        </p:nvGraphicFramePr>
        <p:xfrm>
          <a:off x="837273" y="1727367"/>
          <a:ext cx="3527866" cy="4541774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897651">
                  <a:extLst>
                    <a:ext uri="{9D8B030D-6E8A-4147-A177-3AD203B41FA5}">
                      <a16:colId xmlns:a16="http://schemas.microsoft.com/office/drawing/2014/main" val="2741175923"/>
                    </a:ext>
                  </a:extLst>
                </a:gridCol>
                <a:gridCol w="2630215">
                  <a:extLst>
                    <a:ext uri="{9D8B030D-6E8A-4147-A177-3AD203B41FA5}">
                      <a16:colId xmlns:a16="http://schemas.microsoft.com/office/drawing/2014/main" val="2584837131"/>
                    </a:ext>
                  </a:extLst>
                </a:gridCol>
              </a:tblGrid>
              <a:tr h="6730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장르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동물 병원 정보 검색 프로그램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09642739"/>
                  </a:ext>
                </a:extLst>
              </a:tr>
              <a:tr h="6730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개발 기간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2022.04 ~ 2022.06</a:t>
                      </a:r>
                      <a:endParaRPr lang="ko-KR" altLang="en-US" sz="1500" b="0">
                        <a:latin typeface="+mj-ea"/>
                        <a:ea typeface="+mj-ea"/>
                        <a:cs typeface="Pretendard ExtraBold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4279457"/>
                  </a:ext>
                </a:extLst>
              </a:tr>
              <a:tr h="7145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개발 인원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2</a:t>
                      </a:r>
                      <a:r>
                        <a:rPr lang="ko-KR" altLang="en-US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23078676"/>
                  </a:ext>
                </a:extLst>
              </a:tr>
              <a:tr h="113492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구현내용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검색</a:t>
                      </a:r>
                      <a:r>
                        <a:rPr lang="en-US" altLang="ko-KR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, </a:t>
                      </a:r>
                      <a:r>
                        <a:rPr lang="ko-KR" altLang="en-US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이메일 수신</a:t>
                      </a:r>
                      <a:r>
                        <a:rPr lang="en-US" altLang="ko-KR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, </a:t>
                      </a:r>
                      <a:r>
                        <a:rPr lang="ko-KR" altLang="en-US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지도 연동</a:t>
                      </a:r>
                      <a:endParaRPr lang="en-US" altLang="ko-KR" sz="1500" b="0">
                        <a:latin typeface="+mj-ea"/>
                        <a:ea typeface="+mj-ea"/>
                        <a:cs typeface="Pretendard ExtraBold" panose="020B0600000101010101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en-US" altLang="ko-KR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c/c++,</a:t>
                      </a:r>
                      <a:r>
                        <a:rPr lang="ko-KR" altLang="en-US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 텔레그램 연동</a:t>
                      </a:r>
                      <a:endParaRPr lang="en-US" altLang="ko-KR" sz="1500" b="0" dirty="0">
                        <a:latin typeface="+mj-ea"/>
                        <a:ea typeface="+mj-ea"/>
                        <a:cs typeface="Pretendard ExtraBold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7819122"/>
                  </a:ext>
                </a:extLst>
              </a:tr>
              <a:tr h="6730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깃허브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i="0">
                          <a:solidFill>
                            <a:srgbClr val="666666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  <a:hlinkClick r:id="rId2"/>
                        </a:rPr>
                        <a:t>https://github.com/Leesiw/scriptlang.git</a:t>
                      </a:r>
                      <a:endParaRPr lang="ko-KR" altLang="en-US" sz="1500" b="0" dirty="0">
                        <a:latin typeface="+mj-ea"/>
                        <a:ea typeface="+mj-ea"/>
                        <a:cs typeface="Pretendard ExtraBold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80742531"/>
                  </a:ext>
                </a:extLst>
              </a:tr>
              <a:tr h="6730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영상 링크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i="0">
                          <a:solidFill>
                            <a:srgbClr val="666666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  <a:hlinkClick r:id="rId3"/>
                        </a:rPr>
                        <a:t>https://youtu.be/lOTUcqYuJbU</a:t>
                      </a:r>
                      <a:endParaRPr lang="ko-KR" altLang="en-US" sz="1500" b="0" dirty="0">
                        <a:latin typeface="+mj-ea"/>
                        <a:ea typeface="+mj-ea"/>
                        <a:cs typeface="Pretendard ExtraBold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6056039"/>
                  </a:ext>
                </a:extLst>
              </a:tr>
            </a:tbl>
          </a:graphicData>
        </a:graphic>
      </p:graphicFrame>
      <p:grpSp>
        <p:nvGrpSpPr>
          <p:cNvPr id="30" name="그룹 29">
            <a:extLst>
              <a:ext uri="{FF2B5EF4-FFF2-40B4-BE49-F238E27FC236}">
                <a16:creationId xmlns:a16="http://schemas.microsoft.com/office/drawing/2014/main" id="{D1F5AE4C-D103-03A6-F897-9760BF3CAEFF}"/>
              </a:ext>
            </a:extLst>
          </p:cNvPr>
          <p:cNvGrpSpPr/>
          <p:nvPr/>
        </p:nvGrpSpPr>
        <p:grpSpPr>
          <a:xfrm>
            <a:off x="7039237" y="5090607"/>
            <a:ext cx="4171107" cy="673170"/>
            <a:chOff x="408235" y="5229733"/>
            <a:chExt cx="3131603" cy="673170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34FC11C-D961-B988-E9BA-F0979DCB6A81}"/>
                </a:ext>
              </a:extLst>
            </p:cNvPr>
            <p:cNvSpPr txBox="1"/>
            <p:nvPr/>
          </p:nvSpPr>
          <p:spPr>
            <a:xfrm>
              <a:off x="408235" y="5476829"/>
              <a:ext cx="3131603" cy="426074"/>
            </a:xfrm>
            <a:prstGeom prst="rect">
              <a:avLst/>
            </a:prstGeom>
            <a:noFill/>
            <a:effectLst>
              <a:innerShdw blurRad="63500" dist="50800" dir="13500000">
                <a:srgbClr val="DE5644">
                  <a:alpha val="0"/>
                </a:srgbClr>
              </a:innerShdw>
            </a:effectLst>
          </p:spPr>
          <p:txBody>
            <a:bodyPr wrap="square" lIns="54000" tIns="18000" rIns="54000" bIns="18000" rtlCol="0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ko-KR" altLang="en-US" sz="1100" kern="100" spc="-4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</a:rPr>
                <a:t>검색창에 지역을 입력하면 동물병원을 검색할 수 있다</a:t>
              </a:r>
              <a:r>
                <a:rPr lang="en-US" altLang="ko-KR" sz="1100" kern="100" spc="-4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</a:rPr>
                <a:t>.</a:t>
              </a:r>
            </a:p>
            <a:p>
              <a:pPr algn="r">
                <a:lnSpc>
                  <a:spcPct val="120000"/>
                </a:lnSpc>
              </a:pPr>
              <a:r>
                <a:rPr lang="ko-KR" altLang="en-US" sz="1100" kern="100" spc="-4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</a:rPr>
                <a:t>지도 버튼을 눌러 지역을 출력하고 그 지역 중 하나를 선택하여 검색할 수 있다</a:t>
              </a:r>
              <a:r>
                <a:rPr lang="en-US" altLang="ko-KR" sz="1100" kern="100" spc="-4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</a:rPr>
                <a:t>.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AB7C43A-D1A5-615F-A068-4903883EF2C4}"/>
                </a:ext>
              </a:extLst>
            </p:cNvPr>
            <p:cNvSpPr txBox="1"/>
            <p:nvPr/>
          </p:nvSpPr>
          <p:spPr>
            <a:xfrm>
              <a:off x="2047447" y="5229733"/>
              <a:ext cx="1492391" cy="236406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pPr algn="r"/>
              <a:r>
                <a:rPr lang="ko-KR" altLang="en-US" sz="1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ExtraBold" panose="02000903000000020004" pitchFamily="50" charset="-127"/>
                  <a:ea typeface="Pretendard ExtraBold" panose="02000903000000020004" pitchFamily="50" charset="-127"/>
                </a:rPr>
                <a:t>동물 병원 정보 검색 프로그램</a:t>
              </a:r>
              <a:endParaRPr lang="ko-KR" altLang="en-US" sz="1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ExtraBold" panose="02000903000000020004" pitchFamily="50" charset="-127"/>
                <a:ea typeface="Pretendard ExtraBold" panose="02000903000000020004" pitchFamily="50" charset="-127"/>
              </a:endParaRP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A6B5445B-A294-713D-62F6-C152A6F14E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3432" y="1518302"/>
            <a:ext cx="4746912" cy="3053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477900"/>
      </p:ext>
    </p:extLst>
  </p:cSld>
  <p:clrMapOvr>
    <a:masterClrMapping/>
  </p:clrMapOvr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2">
      <a:majorFont>
        <a:latin typeface="Pretendard Medium"/>
        <a:ea typeface="Pretendard Medium"/>
        <a:cs typeface=""/>
      </a:majorFont>
      <a:minorFont>
        <a:latin typeface="Pretendard Light"/>
        <a:ea typeface="Pretendard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7f7f7f"/>
        </a:solidFill>
        <a:ln>
          <a:noFill/>
        </a:ln>
      </a:spPr>
      <a:bodyPr lIns="0" tIns="0" rIns="0" bIns="0" rtlCol="0" anchor="ctr"/>
      <a:lstStyle>
        <a:defPPr algn="ctr">
          <a:defRPr sz="1300" spc="-30" dirty="0" smtClean="0">
            <a:ln w="9525">
              <a:solidFill>
                <a:schemeClr val="accent1">
                  <a:shade val="50000"/>
                  <a:alpha val="0"/>
                </a:schemeClr>
              </a:solidFill>
            </a:ln>
            <a:solidFill>
              <a:schemeClr val="bg1"/>
            </a:solidFill>
            <a:latin typeface="+mj-ea"/>
            <a:ea typeface="+mj-ea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175" cap="rnd">
          <a:solidFill>
            <a:srgbClr val="7f7f7f"/>
          </a:solidFill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effectLst>
          <a:innerShdw blurRad="63500" dist="50800" dir="13500000">
            <a:srgbClr val="de5644">
              <a:alpha val="0"/>
            </a:srgbClr>
          </a:innerShdw>
        </a:effectLst>
      </a:spPr>
      <a:bodyPr wrap="none" lIns="54000" tIns="18000" rIns="54000" bIns="18000" rtlCol="0">
        <a:spAutoFit/>
      </a:bodyPr>
      <a:lstStyle>
        <a:defPPr algn="l">
          <a:defRPr sz="1100" spc="-30" smtClean="0">
            <a:ln w="9525">
              <a:solidFill>
                <a:schemeClr val="accent1">
                  <a:shade val="50000"/>
                  <a:alpha val="0"/>
                </a:schemeClr>
              </a:solidFill>
            </a:ln>
            <a:solidFill>
              <a:schemeClr val="tx1">
                <a:lumMod val="65000"/>
                <a:lumOff val="35000"/>
              </a:schemeClr>
            </a:solidFill>
            <a:latin typeface="+mn-ea"/>
          </a:defRPr>
        </a:defPPr>
      </a:lstStyle>
    </a:txDef>
  </a:objectDefaul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2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1462</ep:Words>
  <ep:PresentationFormat>와이드스크린</ep:PresentationFormat>
  <ep:Paragraphs>247</ep:Paragraphs>
  <ep:Slides>22</ep:Slides>
  <ep:Notes>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2</vt:i4>
      </vt:variant>
      <vt:variant>
        <vt:lpstr>슬라이드 제목</vt:lpstr>
      </vt:variant>
      <vt:variant>
        <vt:i4>22</vt:i4>
      </vt:variant>
    </vt:vector>
  </ep:HeadingPairs>
  <ep:TitlesOfParts>
    <vt:vector size="24" baseType="lpstr">
      <vt:lpstr>Office 테마</vt:lpstr>
      <vt:lpstr>2_Office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2021-01-07T01:16:32.000</dcterms:created>
  <dc:creator>강식</dc:creator>
  <cp:lastModifiedBy>jhana</cp:lastModifiedBy>
  <dcterms:modified xsi:type="dcterms:W3CDTF">2023-09-05T07:06:09.154</dcterms:modified>
  <cp:revision>309</cp:revision>
  <dc:title>PowerPoint 프레젠테이션</dc:title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